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58"/>
  </p:notesMasterIdLst>
  <p:handoutMasterIdLst>
    <p:handoutMasterId r:id="rId59"/>
  </p:handout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4" r:id="rId39"/>
    <p:sldId id="295" r:id="rId40"/>
    <p:sldId id="296" r:id="rId41"/>
    <p:sldId id="297" r:id="rId42"/>
    <p:sldId id="298" r:id="rId43"/>
    <p:sldId id="299" r:id="rId44"/>
    <p:sldId id="301" r:id="rId45"/>
    <p:sldId id="302" r:id="rId46"/>
    <p:sldId id="303" r:id="rId47"/>
    <p:sldId id="304" r:id="rId48"/>
    <p:sldId id="305" r:id="rId49"/>
    <p:sldId id="306" r:id="rId50"/>
    <p:sldId id="307" r:id="rId51"/>
    <p:sldId id="308" r:id="rId52"/>
    <p:sldId id="309" r:id="rId53"/>
    <p:sldId id="310" r:id="rId54"/>
    <p:sldId id="311" r:id="rId55"/>
    <p:sldId id="312" r:id="rId56"/>
    <p:sldId id="313" r:id="rId57"/>
  </p:sldIdLst>
  <p:sldSz cx="6858000" cy="9906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12A2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444" autoAdjust="0"/>
  </p:normalViewPr>
  <p:slideViewPr>
    <p:cSldViewPr snapToGrid="0">
      <p:cViewPr>
        <p:scale>
          <a:sx n="100" d="100"/>
          <a:sy n="100" d="100"/>
        </p:scale>
        <p:origin x="1176" y="7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395E08D-D299-408C-954B-FCE8E1BEE9FC}" type="datetime1">
              <a:rPr lang="en-US" smtClean="0"/>
              <a:t>3/2/2021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97FE4A5-94DC-406E-8EE1-0504CA05A37A}" type="slidenum">
              <a:rPr lang="en-US" smtClean="0"/>
              <a:t>‹#›</a:t>
            </a:fld>
            <a:endParaRPr lang="en-US"/>
          </a:p>
        </p:txBody>
      </p:sp>
    </p:spTree>
    <p:extLst>
      <p:ext uri="{BB962C8B-B14F-4D97-AF65-F5344CB8AC3E}">
        <p14:creationId xmlns:p14="http://schemas.microsoft.com/office/powerpoint/2010/main" val="3916572432"/>
      </p:ext>
    </p:extLst>
  </p:cSld>
  <p:clrMap bg1="lt1" tx1="dk1" bg2="lt2" tx2="dk2" accent1="accent1" accent2="accent2" accent3="accent3" accent4="accent4" accent5="accent5" accent6="accent6" hlink="hlink" folHlink="folHlink"/>
  <p:hf sldNum="0" hdr="0" ftr="0" dt="0"/>
</p:handoutMaster>
</file>

<file path=ppt/media/image1.jpeg>
</file>

<file path=ppt/media/image16.jpg>
</file>

<file path=ppt/media/image17.png>
</file>

<file path=ppt/media/image18.png>
</file>

<file path=ppt/media/image2.jpeg>
</file>

<file path=ppt/media/image20.jpg>
</file>

<file path=ppt/media/image21.jpg>
</file>

<file path=ppt/media/image2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1DE7D7-E596-41BA-B43D-C66C7E581A02}" type="datetime1">
              <a:rPr lang="en-US" smtClean="0"/>
              <a:t>3/2/2021</a:t>
            </a:fld>
            <a:endParaRPr lang="en-US"/>
          </a:p>
        </p:txBody>
      </p:sp>
      <p:sp>
        <p:nvSpPr>
          <p:cNvPr id="4" name="Slide Image Placeholder 3"/>
          <p:cNvSpPr>
            <a:spLocks noGrp="1" noRot="1" noChangeAspect="1"/>
          </p:cNvSpPr>
          <p:nvPr>
            <p:ph type="sldImg" idx="2"/>
          </p:nvPr>
        </p:nvSpPr>
        <p:spPr>
          <a:xfrm>
            <a:off x="2360613" y="1143000"/>
            <a:ext cx="21367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48757E-F5A1-4150-9947-31F87C99ADAC}" type="slidenum">
              <a:rPr lang="en-US" smtClean="0"/>
              <a:t>‹#›</a:t>
            </a:fld>
            <a:endParaRPr lang="en-US"/>
          </a:p>
        </p:txBody>
      </p:sp>
    </p:spTree>
    <p:extLst>
      <p:ext uri="{BB962C8B-B14F-4D97-AF65-F5344CB8AC3E}">
        <p14:creationId xmlns:p14="http://schemas.microsoft.com/office/powerpoint/2010/main" val="2720784295"/>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621191"/>
            <a:ext cx="5829300" cy="3448756"/>
          </a:xfrm>
        </p:spPr>
        <p:txBody>
          <a:bodyPr anchor="b"/>
          <a:lstStyle>
            <a:lvl1pPr algn="ctr">
              <a:defRPr sz="4500"/>
            </a:lvl1pPr>
          </a:lstStyle>
          <a:p>
            <a:r>
              <a:rPr lang="en-US" smtClean="0"/>
              <a:t>Click to edit Master title style</a:t>
            </a:r>
            <a:endParaRPr lang="en-US" dirty="0"/>
          </a:p>
        </p:txBody>
      </p:sp>
      <p:sp>
        <p:nvSpPr>
          <p:cNvPr id="3" name="Subtitle 2"/>
          <p:cNvSpPr>
            <a:spLocks noGrp="1"/>
          </p:cNvSpPr>
          <p:nvPr>
            <p:ph type="subTitle" idx="1"/>
          </p:nvPr>
        </p:nvSpPr>
        <p:spPr>
          <a:xfrm>
            <a:off x="857250" y="5202944"/>
            <a:ext cx="5143500" cy="2391656"/>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BE4271D-EFBA-4070-951F-0899A26776DC}" type="datetime1">
              <a:rPr lang="en-US" smtClean="0"/>
              <a:t>3/2/2021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0D3656-1508-41B5-A37B-20A63C582FD7}" type="slidenum">
              <a:rPr lang="en-US" smtClean="0"/>
              <a:t>‹#›</a:t>
            </a:fld>
            <a:endParaRPr lang="en-US"/>
          </a:p>
        </p:txBody>
      </p:sp>
    </p:spTree>
    <p:extLst>
      <p:ext uri="{BB962C8B-B14F-4D97-AF65-F5344CB8AC3E}">
        <p14:creationId xmlns:p14="http://schemas.microsoft.com/office/powerpoint/2010/main" val="222971744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CE965F3-0EBC-426D-B180-4BAFF455F6B0}" type="datetime1">
              <a:rPr lang="en-US" smtClean="0"/>
              <a:t>3/2/2021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5314950" y="9378597"/>
            <a:ext cx="1543050" cy="527403"/>
          </a:xfrm>
        </p:spPr>
        <p:txBody>
          <a:bodyPr/>
          <a:lstStyle/>
          <a:p>
            <a:fld id="{E80D3656-1508-41B5-A37B-20A63C582FD7}" type="slidenum">
              <a:rPr lang="en-US" smtClean="0"/>
              <a:t>‹#›</a:t>
            </a:fld>
            <a:endParaRPr lang="en-US"/>
          </a:p>
        </p:txBody>
      </p:sp>
    </p:spTree>
    <p:extLst>
      <p:ext uri="{BB962C8B-B14F-4D97-AF65-F5344CB8AC3E}">
        <p14:creationId xmlns:p14="http://schemas.microsoft.com/office/powerpoint/2010/main" val="1426329559"/>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3"/>
            <a:ext cx="1478756" cy="8394877"/>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71488" y="527403"/>
            <a:ext cx="4350544" cy="839487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5493E6E-528C-49C3-B540-704318942973}" type="datetime1">
              <a:rPr lang="en-US" smtClean="0"/>
              <a:t>3/2/2021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a:xfrm>
            <a:off x="5314950" y="9378597"/>
            <a:ext cx="1543050" cy="527403"/>
          </a:xfrm>
        </p:spPr>
        <p:txBody>
          <a:bodyPr/>
          <a:lstStyle/>
          <a:p>
            <a:fld id="{E80D3656-1508-41B5-A37B-20A63C582FD7}" type="slidenum">
              <a:rPr lang="en-US" smtClean="0"/>
              <a:t>‹#›</a:t>
            </a:fld>
            <a:endParaRPr lang="en-US"/>
          </a:p>
        </p:txBody>
      </p:sp>
    </p:spTree>
    <p:extLst>
      <p:ext uri="{BB962C8B-B14F-4D97-AF65-F5344CB8AC3E}">
        <p14:creationId xmlns:p14="http://schemas.microsoft.com/office/powerpoint/2010/main" val="2177805407"/>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732F032-6251-46F0-AD15-62B8BBB643E6}" type="datetime1">
              <a:rPr lang="en-US" smtClean="0"/>
              <a:t>3/2/2021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5314950" y="9352847"/>
            <a:ext cx="1543050" cy="527403"/>
          </a:xfrm>
        </p:spPr>
        <p:txBody>
          <a:bodyPr/>
          <a:lstStyle/>
          <a:p>
            <a:fld id="{E80D3656-1508-41B5-A37B-20A63C582FD7}" type="slidenum">
              <a:rPr lang="en-US" smtClean="0"/>
              <a:t>‹#›</a:t>
            </a:fld>
            <a:endParaRPr lang="en-US" dirty="0"/>
          </a:p>
        </p:txBody>
      </p:sp>
    </p:spTree>
    <p:extLst>
      <p:ext uri="{BB962C8B-B14F-4D97-AF65-F5344CB8AC3E}">
        <p14:creationId xmlns:p14="http://schemas.microsoft.com/office/powerpoint/2010/main" val="336041651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469624"/>
            <a:ext cx="5915025" cy="4120620"/>
          </a:xfrm>
        </p:spPr>
        <p:txBody>
          <a:bodyPr anchor="b"/>
          <a:lstStyle>
            <a:lvl1pPr>
              <a:defRPr sz="4500"/>
            </a:lvl1pPr>
          </a:lstStyle>
          <a:p>
            <a:r>
              <a:rPr lang="en-US" smtClean="0"/>
              <a:t>Click to edit Master title style</a:t>
            </a:r>
            <a:endParaRPr lang="en-US" dirty="0"/>
          </a:p>
        </p:txBody>
      </p:sp>
      <p:sp>
        <p:nvSpPr>
          <p:cNvPr id="3" name="Text Placeholder 2"/>
          <p:cNvSpPr>
            <a:spLocks noGrp="1"/>
          </p:cNvSpPr>
          <p:nvPr>
            <p:ph type="body" idx="1"/>
          </p:nvPr>
        </p:nvSpPr>
        <p:spPr>
          <a:xfrm>
            <a:off x="467916" y="6629226"/>
            <a:ext cx="5915025" cy="2166937"/>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692B9E8-841A-4A87-9E1D-1CD98C40326A}" type="datetime1">
              <a:rPr lang="en-US" smtClean="0"/>
              <a:t>3/2/2021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5314950" y="9378597"/>
            <a:ext cx="1543050" cy="527403"/>
          </a:xfrm>
        </p:spPr>
        <p:txBody>
          <a:bodyPr/>
          <a:lstStyle/>
          <a:p>
            <a:fld id="{E80D3656-1508-41B5-A37B-20A63C582FD7}" type="slidenum">
              <a:rPr lang="en-US" smtClean="0"/>
              <a:t>‹#›</a:t>
            </a:fld>
            <a:endParaRPr lang="en-US"/>
          </a:p>
        </p:txBody>
      </p:sp>
    </p:spTree>
    <p:extLst>
      <p:ext uri="{BB962C8B-B14F-4D97-AF65-F5344CB8AC3E}">
        <p14:creationId xmlns:p14="http://schemas.microsoft.com/office/powerpoint/2010/main" val="339564594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471488" y="2637014"/>
            <a:ext cx="2914650" cy="628526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471863" y="2637014"/>
            <a:ext cx="2914650" cy="628526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8DB4F00-1D21-47F3-B2A9-5CD6CFFF1371}" type="datetime1">
              <a:rPr lang="en-US" smtClean="0"/>
              <a:t>3/2/2021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5314950" y="9378597"/>
            <a:ext cx="1543050" cy="527403"/>
          </a:xfrm>
        </p:spPr>
        <p:txBody>
          <a:bodyPr/>
          <a:lstStyle/>
          <a:p>
            <a:fld id="{E80D3656-1508-41B5-A37B-20A63C582FD7}" type="slidenum">
              <a:rPr lang="en-US" smtClean="0"/>
              <a:t>‹#›</a:t>
            </a:fld>
            <a:endParaRPr lang="en-US"/>
          </a:p>
        </p:txBody>
      </p:sp>
    </p:spTree>
    <p:extLst>
      <p:ext uri="{BB962C8B-B14F-4D97-AF65-F5344CB8AC3E}">
        <p14:creationId xmlns:p14="http://schemas.microsoft.com/office/powerpoint/2010/main" val="256079651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527405"/>
            <a:ext cx="5915025" cy="1914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472381" y="2428347"/>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4" name="Content Placeholder 3"/>
          <p:cNvSpPr>
            <a:spLocks noGrp="1"/>
          </p:cNvSpPr>
          <p:nvPr>
            <p:ph sz="half" idx="2"/>
          </p:nvPr>
        </p:nvSpPr>
        <p:spPr>
          <a:xfrm>
            <a:off x="472381" y="3618442"/>
            <a:ext cx="2901255" cy="532218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471863" y="2428347"/>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6" name="Content Placeholder 5"/>
          <p:cNvSpPr>
            <a:spLocks noGrp="1"/>
          </p:cNvSpPr>
          <p:nvPr>
            <p:ph sz="quarter" idx="4"/>
          </p:nvPr>
        </p:nvSpPr>
        <p:spPr>
          <a:xfrm>
            <a:off x="3471863" y="3618442"/>
            <a:ext cx="2915543" cy="532218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3AD59B0-D12C-465D-B3C3-DA5B2D96E97B}" type="datetime1">
              <a:rPr lang="en-US" smtClean="0"/>
              <a:t>3/2/2021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a:xfrm>
            <a:off x="5314950" y="9378597"/>
            <a:ext cx="1543050" cy="527403"/>
          </a:xfrm>
        </p:spPr>
        <p:txBody>
          <a:bodyPr/>
          <a:lstStyle/>
          <a:p>
            <a:fld id="{E80D3656-1508-41B5-A37B-20A63C582FD7}" type="slidenum">
              <a:rPr lang="en-US" smtClean="0"/>
              <a:t>‹#›</a:t>
            </a:fld>
            <a:endParaRPr lang="en-US"/>
          </a:p>
        </p:txBody>
      </p:sp>
    </p:spTree>
    <p:extLst>
      <p:ext uri="{BB962C8B-B14F-4D97-AF65-F5344CB8AC3E}">
        <p14:creationId xmlns:p14="http://schemas.microsoft.com/office/powerpoint/2010/main" val="1477026686"/>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E602FD6-A6FA-4CDB-BBDE-EBD6A2643141}" type="datetime1">
              <a:rPr lang="en-US" smtClean="0"/>
              <a:t>3/2/2021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5314950" y="9378597"/>
            <a:ext cx="1543050" cy="527403"/>
          </a:xfrm>
        </p:spPr>
        <p:txBody>
          <a:bodyPr/>
          <a:lstStyle/>
          <a:p>
            <a:fld id="{E80D3656-1508-41B5-A37B-20A63C582FD7}" type="slidenum">
              <a:rPr lang="en-US" smtClean="0"/>
              <a:t>‹#›</a:t>
            </a:fld>
            <a:endParaRPr lang="en-US"/>
          </a:p>
        </p:txBody>
      </p:sp>
    </p:spTree>
    <p:extLst>
      <p:ext uri="{BB962C8B-B14F-4D97-AF65-F5344CB8AC3E}">
        <p14:creationId xmlns:p14="http://schemas.microsoft.com/office/powerpoint/2010/main" val="121344733"/>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C1BF4C-4960-491F-99AB-98C0B07A0623}" type="datetime1">
              <a:rPr lang="en-US" smtClean="0"/>
              <a:t>3/2/2021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5314950" y="9378597"/>
            <a:ext cx="1543050" cy="527403"/>
          </a:xfrm>
        </p:spPr>
        <p:txBody>
          <a:bodyPr/>
          <a:lstStyle/>
          <a:p>
            <a:fld id="{E80D3656-1508-41B5-A37B-20A63C582FD7}" type="slidenum">
              <a:rPr lang="en-US" smtClean="0"/>
              <a:t>‹#›</a:t>
            </a:fld>
            <a:endParaRPr lang="en-US"/>
          </a:p>
        </p:txBody>
      </p:sp>
    </p:spTree>
    <p:extLst>
      <p:ext uri="{BB962C8B-B14F-4D97-AF65-F5344CB8AC3E}">
        <p14:creationId xmlns:p14="http://schemas.microsoft.com/office/powerpoint/2010/main" val="1876122280"/>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US" smtClean="0"/>
              <a:t>Click to edit Master title style</a:t>
            </a:r>
            <a:endParaRPr lang="en-US" dirty="0"/>
          </a:p>
        </p:txBody>
      </p:sp>
      <p:sp>
        <p:nvSpPr>
          <p:cNvPr id="3" name="Content Placeholder 2"/>
          <p:cNvSpPr>
            <a:spLocks noGrp="1"/>
          </p:cNvSpPr>
          <p:nvPr>
            <p:ph idx="1"/>
          </p:nvPr>
        </p:nvSpPr>
        <p:spPr>
          <a:xfrm>
            <a:off x="2915543" y="1426283"/>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p:txBody>
          <a:bodyPr/>
          <a:lstStyle/>
          <a:p>
            <a:fld id="{99976E53-D73F-4E51-B967-F64C056960F5}" type="datetime1">
              <a:rPr lang="en-US" smtClean="0"/>
              <a:t>3/2/2021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5314950" y="9358844"/>
            <a:ext cx="1543050" cy="527403"/>
          </a:xfrm>
        </p:spPr>
        <p:txBody>
          <a:bodyPr/>
          <a:lstStyle/>
          <a:p>
            <a:fld id="{E80D3656-1508-41B5-A37B-20A63C582FD7}" type="slidenum">
              <a:rPr lang="en-US" smtClean="0"/>
              <a:t>‹#›</a:t>
            </a:fld>
            <a:endParaRPr lang="en-US"/>
          </a:p>
        </p:txBody>
      </p:sp>
    </p:spTree>
    <p:extLst>
      <p:ext uri="{BB962C8B-B14F-4D97-AF65-F5344CB8AC3E}">
        <p14:creationId xmlns:p14="http://schemas.microsoft.com/office/powerpoint/2010/main" val="3250298919"/>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915543" y="1426283"/>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Click icon to add picture</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p:txBody>
          <a:bodyPr/>
          <a:lstStyle/>
          <a:p>
            <a:fld id="{B9A1F2BB-A96D-4DB2-B0A3-37A0CC86F676}" type="datetime1">
              <a:rPr lang="en-US" smtClean="0"/>
              <a:t>3/2/2021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5314950" y="9378597"/>
            <a:ext cx="1543050" cy="527403"/>
          </a:xfrm>
        </p:spPr>
        <p:txBody>
          <a:bodyPr/>
          <a:lstStyle/>
          <a:p>
            <a:fld id="{E80D3656-1508-41B5-A37B-20A63C582FD7}" type="slidenum">
              <a:rPr lang="en-US" smtClean="0"/>
              <a:t>‹#›</a:t>
            </a:fld>
            <a:endParaRPr lang="en-US"/>
          </a:p>
        </p:txBody>
      </p:sp>
    </p:spTree>
    <p:extLst>
      <p:ext uri="{BB962C8B-B14F-4D97-AF65-F5344CB8AC3E}">
        <p14:creationId xmlns:p14="http://schemas.microsoft.com/office/powerpoint/2010/main" val="1903495891"/>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527405"/>
            <a:ext cx="5915025" cy="1914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71488" y="2637014"/>
            <a:ext cx="5915025" cy="6285266"/>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71488" y="9181397"/>
            <a:ext cx="1543050" cy="527403"/>
          </a:xfrm>
          <a:prstGeom prst="rect">
            <a:avLst/>
          </a:prstGeom>
        </p:spPr>
        <p:txBody>
          <a:bodyPr vert="horz" lIns="91440" tIns="45720" rIns="91440" bIns="45720" rtlCol="0" anchor="ctr"/>
          <a:lstStyle>
            <a:lvl1pPr algn="l">
              <a:defRPr sz="900">
                <a:solidFill>
                  <a:schemeClr val="tx1">
                    <a:tint val="75000"/>
                  </a:schemeClr>
                </a:solidFill>
              </a:defRPr>
            </a:lvl1pPr>
          </a:lstStyle>
          <a:p>
            <a:fld id="{5B7F37CA-B79F-48E3-BEC6-4DCE5056418A}" type="datetime1">
              <a:rPr lang="en-US" smtClean="0"/>
              <a:t>3/2/2021</a:t>
            </a:fld>
            <a:endParaRPr lang="en-US"/>
          </a:p>
        </p:txBody>
      </p:sp>
      <p:sp>
        <p:nvSpPr>
          <p:cNvPr id="5" name="Footer Placeholder 4"/>
          <p:cNvSpPr>
            <a:spLocks noGrp="1"/>
          </p:cNvSpPr>
          <p:nvPr>
            <p:ph type="ftr" sz="quarter" idx="3"/>
          </p:nvPr>
        </p:nvSpPr>
        <p:spPr>
          <a:xfrm>
            <a:off x="2271713" y="9181397"/>
            <a:ext cx="2314575" cy="52740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9181397"/>
            <a:ext cx="1543050" cy="527403"/>
          </a:xfrm>
          <a:prstGeom prst="rect">
            <a:avLst/>
          </a:prstGeom>
        </p:spPr>
        <p:txBody>
          <a:bodyPr vert="horz" lIns="91440" tIns="45720" rIns="91440" bIns="45720" rtlCol="0" anchor="ctr"/>
          <a:lstStyle>
            <a:lvl1pPr algn="r">
              <a:defRPr sz="900">
                <a:solidFill>
                  <a:schemeClr val="tx1">
                    <a:tint val="75000"/>
                  </a:schemeClr>
                </a:solidFill>
              </a:defRPr>
            </a:lvl1pPr>
          </a:lstStyle>
          <a:p>
            <a:fld id="{E80D3656-1508-41B5-A37B-20A63C582FD7}" type="slidenum">
              <a:rPr lang="en-US" smtClean="0"/>
              <a:t>‹#›</a:t>
            </a:fld>
            <a:endParaRPr lang="en-US"/>
          </a:p>
        </p:txBody>
      </p:sp>
    </p:spTree>
    <p:extLst>
      <p:ext uri="{BB962C8B-B14F-4D97-AF65-F5344CB8AC3E}">
        <p14:creationId xmlns:p14="http://schemas.microsoft.com/office/powerpoint/2010/main" val="14728117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iming>
    <p:tnLst>
      <p:par>
        <p:cTn id="1" dur="indefinite" restart="never" nodeType="tmRoot"/>
      </p:par>
    </p:tnLst>
  </p:timing>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BUIE BANKURA - 2021 Admission Process, Ranking, Reviews, Affiliatio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8309" y="6180442"/>
            <a:ext cx="2286000" cy="197023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458819" y="430227"/>
            <a:ext cx="5784979" cy="1107996"/>
          </a:xfrm>
          <a:prstGeom prst="rect">
            <a:avLst/>
          </a:prstGeom>
          <a:noFill/>
        </p:spPr>
        <p:txBody>
          <a:bodyPr wrap="square" rtlCol="0">
            <a:spAutoFit/>
          </a:bodyPr>
          <a:lstStyle/>
          <a:p>
            <a:pPr algn="ctr"/>
            <a:r>
              <a:rPr lang="en-US" sz="4800" b="1" dirty="0" smtClean="0">
                <a:latin typeface="Britannic Bold" panose="020B0903060703020204" pitchFamily="34" charset="0"/>
              </a:rPr>
              <a:t>BUIE SPACE</a:t>
            </a:r>
          </a:p>
          <a:p>
            <a:pPr algn="ctr"/>
            <a:r>
              <a:rPr lang="en-US" b="1" dirty="0" smtClean="0"/>
              <a:t>(An Educational related platform)</a:t>
            </a:r>
            <a:endParaRPr lang="en-US" b="1" dirty="0"/>
          </a:p>
        </p:txBody>
      </p:sp>
      <p:sp>
        <p:nvSpPr>
          <p:cNvPr id="6" name="TextBox 5"/>
          <p:cNvSpPr txBox="1"/>
          <p:nvPr/>
        </p:nvSpPr>
        <p:spPr>
          <a:xfrm>
            <a:off x="738737" y="1645173"/>
            <a:ext cx="5225144" cy="3339376"/>
          </a:xfrm>
          <a:prstGeom prst="rect">
            <a:avLst/>
          </a:prstGeom>
          <a:noFill/>
        </p:spPr>
        <p:txBody>
          <a:bodyPr wrap="square" rtlCol="0">
            <a:spAutoFit/>
          </a:bodyPr>
          <a:lstStyle/>
          <a:p>
            <a:pPr algn="ctr"/>
            <a:r>
              <a:rPr lang="en-US" sz="2400" b="1" dirty="0" smtClean="0"/>
              <a:t>Submitted </a:t>
            </a:r>
            <a:r>
              <a:rPr lang="en-US" sz="2400" b="1" dirty="0" smtClean="0"/>
              <a:t>by :</a:t>
            </a:r>
          </a:p>
          <a:p>
            <a:pPr algn="ctr"/>
            <a:r>
              <a:rPr lang="en-US" b="1" dirty="0"/>
              <a:t>Tapas Pal</a:t>
            </a:r>
          </a:p>
          <a:p>
            <a:pPr algn="ctr"/>
            <a:r>
              <a:rPr lang="en-US" b="1" dirty="0"/>
              <a:t>University Roll No:10500118001</a:t>
            </a:r>
          </a:p>
          <a:p>
            <a:pPr algn="ctr"/>
            <a:r>
              <a:rPr lang="en-US" b="1" dirty="0" err="1" smtClean="0"/>
              <a:t>Suman</a:t>
            </a:r>
            <a:r>
              <a:rPr lang="en-US" b="1" dirty="0" smtClean="0"/>
              <a:t> </a:t>
            </a:r>
            <a:r>
              <a:rPr lang="en-US" b="1" dirty="0"/>
              <a:t>Mandal</a:t>
            </a:r>
          </a:p>
          <a:p>
            <a:pPr algn="ctr"/>
            <a:r>
              <a:rPr lang="en-US" b="1" dirty="0"/>
              <a:t>University Roll No</a:t>
            </a:r>
            <a:r>
              <a:rPr lang="en-US" b="1" dirty="0"/>
              <a:t>: </a:t>
            </a:r>
            <a:r>
              <a:rPr lang="en-US" b="1" dirty="0" smtClean="0"/>
              <a:t>10500118006</a:t>
            </a:r>
            <a:endParaRPr lang="en-US" b="1" dirty="0"/>
          </a:p>
          <a:p>
            <a:pPr algn="ctr"/>
            <a:r>
              <a:rPr lang="en-US" b="1" dirty="0" smtClean="0"/>
              <a:t>Amit </a:t>
            </a:r>
            <a:r>
              <a:rPr lang="en-US" b="1" dirty="0" smtClean="0"/>
              <a:t>Kabi</a:t>
            </a:r>
          </a:p>
          <a:p>
            <a:pPr algn="ctr"/>
            <a:r>
              <a:rPr lang="en-US" b="1" dirty="0" smtClean="0"/>
              <a:t>University Roll No: </a:t>
            </a:r>
            <a:r>
              <a:rPr lang="en-US" b="1" dirty="0" smtClean="0"/>
              <a:t>10500118021</a:t>
            </a:r>
          </a:p>
          <a:p>
            <a:pPr algn="ctr"/>
            <a:r>
              <a:rPr lang="en-US" b="1" dirty="0" smtClean="0"/>
              <a:t>Amit </a:t>
            </a:r>
            <a:r>
              <a:rPr lang="en-US" b="1" dirty="0" err="1" smtClean="0"/>
              <a:t>Goswami</a:t>
            </a:r>
            <a:endParaRPr lang="en-US" b="1" dirty="0" smtClean="0"/>
          </a:p>
          <a:p>
            <a:pPr algn="ctr"/>
            <a:r>
              <a:rPr lang="en-US" b="1" dirty="0"/>
              <a:t>University Roll </a:t>
            </a:r>
            <a:r>
              <a:rPr lang="en-US" b="1" dirty="0" smtClean="0"/>
              <a:t>No:10500118022</a:t>
            </a:r>
            <a:endParaRPr lang="en-US" b="1" dirty="0" smtClean="0"/>
          </a:p>
          <a:p>
            <a:pPr algn="ctr"/>
            <a:endParaRPr lang="en-US" sz="700" b="1" dirty="0" smtClean="0"/>
          </a:p>
          <a:p>
            <a:pPr algn="ctr"/>
            <a:r>
              <a:rPr lang="en-US" b="1" dirty="0" smtClean="0"/>
              <a:t>Under </a:t>
            </a:r>
            <a:r>
              <a:rPr lang="en-US" b="1" dirty="0"/>
              <a:t>the supervision of </a:t>
            </a:r>
            <a:endParaRPr lang="en-US" b="1" dirty="0" smtClean="0"/>
          </a:p>
          <a:p>
            <a:pPr algn="ctr"/>
            <a:r>
              <a:rPr lang="en-US" b="1" dirty="0" smtClean="0"/>
              <a:t>Prof. </a:t>
            </a:r>
            <a:r>
              <a:rPr lang="en-US" b="1" dirty="0" smtClean="0"/>
              <a:t>Satya Gopal Chandra</a:t>
            </a:r>
            <a:endParaRPr lang="en-US" b="1" dirty="0"/>
          </a:p>
        </p:txBody>
      </p:sp>
      <p:sp>
        <p:nvSpPr>
          <p:cNvPr id="7" name="Rectangle 6"/>
          <p:cNvSpPr/>
          <p:nvPr/>
        </p:nvSpPr>
        <p:spPr>
          <a:xfrm>
            <a:off x="738737" y="5169215"/>
            <a:ext cx="5505061" cy="923330"/>
          </a:xfrm>
          <a:prstGeom prst="rect">
            <a:avLst/>
          </a:prstGeom>
        </p:spPr>
        <p:txBody>
          <a:bodyPr wrap="square">
            <a:spAutoFit/>
          </a:bodyPr>
          <a:lstStyle/>
          <a:p>
            <a:pPr algn="ctr"/>
            <a:r>
              <a:rPr lang="en-US" dirty="0">
                <a:latin typeface="Arial" panose="020B0604020202020204" pitchFamily="34" charset="0"/>
                <a:cs typeface="Arial" panose="020B0604020202020204" pitchFamily="34" charset="0"/>
              </a:rPr>
              <a:t>A project report submitted in partial fulfillment for</a:t>
            </a:r>
          </a:p>
          <a:p>
            <a:pPr algn="ctr"/>
            <a:r>
              <a:rPr lang="en-US" dirty="0">
                <a:latin typeface="Arial" panose="020B0604020202020204" pitchFamily="34" charset="0"/>
                <a:cs typeface="Arial" panose="020B0604020202020204" pitchFamily="34" charset="0"/>
              </a:rPr>
              <a:t>the degree of Bachelor of Technology in </a:t>
            </a:r>
            <a:r>
              <a:rPr lang="en-US" b="1" dirty="0" smtClean="0">
                <a:latin typeface="Arial" panose="020B0604020202020204" pitchFamily="34" charset="0"/>
                <a:cs typeface="Arial" panose="020B0604020202020204" pitchFamily="34" charset="0"/>
              </a:rPr>
              <a:t>Computer</a:t>
            </a:r>
            <a:endParaRPr lang="en-US" b="1" dirty="0">
              <a:latin typeface="Arial" panose="020B0604020202020204" pitchFamily="34" charset="0"/>
              <a:cs typeface="Arial" panose="020B0604020202020204" pitchFamily="34" charset="0"/>
            </a:endParaRPr>
          </a:p>
          <a:p>
            <a:pPr algn="ctr"/>
            <a:r>
              <a:rPr lang="en-US" b="1" dirty="0">
                <a:latin typeface="Arial" panose="020B0604020202020204" pitchFamily="34" charset="0"/>
                <a:cs typeface="Arial" panose="020B0604020202020204" pitchFamily="34" charset="0"/>
              </a:rPr>
              <a:t>Science &amp; Engineering</a:t>
            </a:r>
          </a:p>
        </p:txBody>
      </p:sp>
      <p:sp>
        <p:nvSpPr>
          <p:cNvPr id="8" name="Rectangle 7"/>
          <p:cNvSpPr/>
          <p:nvPr/>
        </p:nvSpPr>
        <p:spPr>
          <a:xfrm>
            <a:off x="738737" y="8159148"/>
            <a:ext cx="5505061" cy="1323439"/>
          </a:xfrm>
          <a:prstGeom prst="rect">
            <a:avLst/>
          </a:prstGeom>
        </p:spPr>
        <p:txBody>
          <a:bodyPr wrap="square">
            <a:spAutoFit/>
          </a:bodyPr>
          <a:lstStyle/>
          <a:p>
            <a:pPr algn="ctr"/>
            <a:r>
              <a:rPr lang="en-US" sz="2000" dirty="0">
                <a:latin typeface="Times New Roman" panose="02020603050405020304" pitchFamily="18" charset="0"/>
                <a:cs typeface="Times New Roman" panose="02020603050405020304" pitchFamily="18" charset="0"/>
              </a:rPr>
              <a:t>Department Computer Science &amp; Engineering</a:t>
            </a:r>
          </a:p>
          <a:p>
            <a:pPr algn="ctr"/>
            <a:r>
              <a:rPr lang="en-US" sz="2000" dirty="0">
                <a:latin typeface="Times New Roman" panose="02020603050405020304" pitchFamily="18" charset="0"/>
                <a:cs typeface="Times New Roman" panose="02020603050405020304" pitchFamily="18" charset="0"/>
              </a:rPr>
              <a:t>Bankura Unnayani Institute of Engineering</a:t>
            </a:r>
          </a:p>
          <a:p>
            <a:pPr algn="ctr"/>
            <a:r>
              <a:rPr lang="en-US" sz="2000" dirty="0">
                <a:latin typeface="Times New Roman" panose="02020603050405020304" pitchFamily="18" charset="0"/>
                <a:cs typeface="Times New Roman" panose="02020603050405020304" pitchFamily="18" charset="0"/>
              </a:rPr>
              <a:t>Bankura - </a:t>
            </a:r>
            <a:r>
              <a:rPr lang="en-US" sz="2000" dirty="0" smtClean="0">
                <a:latin typeface="Times New Roman" panose="02020603050405020304" pitchFamily="18" charset="0"/>
                <a:cs typeface="Times New Roman" panose="02020603050405020304" pitchFamily="18" charset="0"/>
              </a:rPr>
              <a:t>722146</a:t>
            </a:r>
            <a:r>
              <a:rPr lang="en-US" sz="2000" dirty="0">
                <a:latin typeface="Times New Roman" panose="02020603050405020304" pitchFamily="18" charset="0"/>
                <a:cs typeface="Times New Roman" panose="02020603050405020304" pitchFamily="18" charset="0"/>
              </a:rPr>
              <a:t>, West Bengal, India</a:t>
            </a:r>
          </a:p>
          <a:p>
            <a:pPr algn="ctr"/>
            <a:r>
              <a:rPr lang="en-US" sz="2000" dirty="0" smtClean="0">
                <a:latin typeface="Times New Roman" panose="02020603050405020304" pitchFamily="18" charset="0"/>
                <a:cs typeface="Times New Roman" panose="02020603050405020304" pitchFamily="18" charset="0"/>
              </a:rPr>
              <a:t>March,2021</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6857923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456488474"/>
              </p:ext>
            </p:extLst>
          </p:nvPr>
        </p:nvGraphicFramePr>
        <p:xfrm>
          <a:off x="223935" y="690467"/>
          <a:ext cx="6400802" cy="8670238"/>
        </p:xfrm>
        <a:graphic>
          <a:graphicData uri="http://schemas.openxmlformats.org/drawingml/2006/table">
            <a:tbl>
              <a:tblPr firstRow="1" firstCol="1" lastRow="1" lastCol="1" bandRow="1" bandCol="1">
                <a:tableStyleId>{2D5ABB26-0587-4C30-8999-92F81FD0307C}</a:tableStyleId>
              </a:tblPr>
              <a:tblGrid>
                <a:gridCol w="1151913">
                  <a:extLst>
                    <a:ext uri="{9D8B030D-6E8A-4147-A177-3AD203B41FA5}">
                      <a16:colId xmlns:a16="http://schemas.microsoft.com/office/drawing/2014/main" val="4173457450"/>
                    </a:ext>
                  </a:extLst>
                </a:gridCol>
                <a:gridCol w="4050735">
                  <a:extLst>
                    <a:ext uri="{9D8B030D-6E8A-4147-A177-3AD203B41FA5}">
                      <a16:colId xmlns:a16="http://schemas.microsoft.com/office/drawing/2014/main" val="441192965"/>
                    </a:ext>
                  </a:extLst>
                </a:gridCol>
                <a:gridCol w="1198154">
                  <a:extLst>
                    <a:ext uri="{9D8B030D-6E8A-4147-A177-3AD203B41FA5}">
                      <a16:colId xmlns:a16="http://schemas.microsoft.com/office/drawing/2014/main" val="908583705"/>
                    </a:ext>
                  </a:extLst>
                </a:gridCol>
              </a:tblGrid>
              <a:tr h="480552">
                <a:tc>
                  <a:txBody>
                    <a:bodyPr/>
                    <a:lstStyle/>
                    <a:p>
                      <a:pPr marL="354965" marR="0">
                        <a:lnSpc>
                          <a:spcPts val="1330"/>
                        </a:lnSpc>
                        <a:spcBef>
                          <a:spcPts val="0"/>
                        </a:spcBef>
                        <a:spcAft>
                          <a:spcPts val="0"/>
                        </a:spcAft>
                      </a:pPr>
                      <a:r>
                        <a:rPr lang="en-US" sz="1400" b="1" dirty="0">
                          <a:effectLst/>
                        </a:rPr>
                        <a:t>S.</a:t>
                      </a:r>
                      <a:r>
                        <a:rPr lang="en-US" sz="1400" b="1" spc="-5" dirty="0">
                          <a:effectLst/>
                        </a:rPr>
                        <a:t> </a:t>
                      </a:r>
                      <a:r>
                        <a:rPr lang="en-US" sz="1400" b="1" dirty="0" smtClean="0">
                          <a:effectLst/>
                        </a:rPr>
                        <a:t>NO.</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1713865" marR="1576705" algn="ctr">
                        <a:lnSpc>
                          <a:spcPts val="1330"/>
                        </a:lnSpc>
                        <a:spcBef>
                          <a:spcPts val="0"/>
                        </a:spcBef>
                        <a:spcAft>
                          <a:spcPts val="0"/>
                        </a:spcAft>
                      </a:pPr>
                      <a:r>
                        <a:rPr lang="en-US" sz="1400" b="1" dirty="0">
                          <a:effectLst/>
                        </a:rPr>
                        <a:t>TITLE</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252095" marR="114300" algn="ctr">
                        <a:lnSpc>
                          <a:spcPts val="1330"/>
                        </a:lnSpc>
                        <a:spcBef>
                          <a:spcPts val="0"/>
                        </a:spcBef>
                        <a:spcAft>
                          <a:spcPts val="0"/>
                        </a:spcAft>
                      </a:pPr>
                      <a:r>
                        <a:rPr lang="en-US" sz="1400" b="1" dirty="0">
                          <a:effectLst/>
                        </a:rPr>
                        <a:t>PAGE</a:t>
                      </a:r>
                      <a:r>
                        <a:rPr lang="en-US" sz="1400" b="1" spc="-10" dirty="0">
                          <a:effectLst/>
                        </a:rPr>
                        <a:t> </a:t>
                      </a:r>
                      <a:r>
                        <a:rPr lang="en-US" sz="1400" b="1" dirty="0">
                          <a:effectLst/>
                        </a:rPr>
                        <a:t>NO.</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extLst>
                  <a:ext uri="{0D108BD9-81ED-4DB2-BD59-A6C34878D82A}">
                    <a16:rowId xmlns:a16="http://schemas.microsoft.com/office/drawing/2014/main" val="2822097114"/>
                  </a:ext>
                </a:extLst>
              </a:tr>
              <a:tr h="405996">
                <a:tc>
                  <a:txBody>
                    <a:bodyPr/>
                    <a:lstStyle/>
                    <a:p>
                      <a:pPr marL="0" marR="0">
                        <a:spcBef>
                          <a:spcPts val="0"/>
                        </a:spcBef>
                        <a:spcAft>
                          <a:spcPts val="0"/>
                        </a:spcAft>
                      </a:pPr>
                      <a:r>
                        <a:rPr lang="en-US" sz="1400" b="1" dirty="0">
                          <a:effectLst/>
                        </a:rPr>
                        <a:t> </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73660" marR="0">
                        <a:spcBef>
                          <a:spcPts val="645"/>
                        </a:spcBef>
                        <a:spcAft>
                          <a:spcPts val="0"/>
                        </a:spcAft>
                      </a:pPr>
                      <a:r>
                        <a:rPr lang="en-US" sz="1400" b="1">
                          <a:effectLst/>
                        </a:rPr>
                        <a:t>Candidate’s</a:t>
                      </a:r>
                      <a:r>
                        <a:rPr lang="en-US" sz="1400" b="1" spc="-10">
                          <a:effectLst/>
                        </a:rPr>
                        <a:t> </a:t>
                      </a:r>
                      <a:r>
                        <a:rPr lang="en-US" sz="1400" b="1">
                          <a:effectLst/>
                        </a:rPr>
                        <a:t>Declaration</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141605" marR="0" algn="ctr">
                        <a:spcBef>
                          <a:spcPts val="645"/>
                        </a:spcBef>
                        <a:spcAft>
                          <a:spcPts val="0"/>
                        </a:spcAft>
                      </a:pPr>
                      <a:r>
                        <a:rPr lang="en-US" sz="1400" b="1" dirty="0">
                          <a:effectLst/>
                        </a:rPr>
                        <a:t>I</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extLst>
                  <a:ext uri="{0D108BD9-81ED-4DB2-BD59-A6C34878D82A}">
                    <a16:rowId xmlns:a16="http://schemas.microsoft.com/office/drawing/2014/main" val="616506795"/>
                  </a:ext>
                </a:extLst>
              </a:tr>
              <a:tr h="437170">
                <a:tc>
                  <a:txBody>
                    <a:bodyPr/>
                    <a:lstStyle/>
                    <a:p>
                      <a:pPr marL="0" marR="0">
                        <a:spcBef>
                          <a:spcPts val="0"/>
                        </a:spcBef>
                        <a:spcAft>
                          <a:spcPts val="0"/>
                        </a:spcAft>
                      </a:pPr>
                      <a:r>
                        <a:rPr lang="en-US" sz="1400" b="1" dirty="0">
                          <a:effectLst/>
                        </a:rPr>
                        <a:t> </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73660" marR="0">
                        <a:spcBef>
                          <a:spcPts val="655"/>
                        </a:spcBef>
                        <a:spcAft>
                          <a:spcPts val="0"/>
                        </a:spcAft>
                      </a:pPr>
                      <a:r>
                        <a:rPr lang="en-US" sz="1400" b="1">
                          <a:effectLst/>
                        </a:rPr>
                        <a:t>Acknowledgement</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252095" marR="112395" algn="ctr">
                        <a:spcBef>
                          <a:spcPts val="655"/>
                        </a:spcBef>
                        <a:spcAft>
                          <a:spcPts val="0"/>
                        </a:spcAft>
                      </a:pPr>
                      <a:r>
                        <a:rPr lang="en-US" sz="1400" b="1" dirty="0">
                          <a:effectLst/>
                        </a:rPr>
                        <a:t>Ii</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extLst>
                  <a:ext uri="{0D108BD9-81ED-4DB2-BD59-A6C34878D82A}">
                    <a16:rowId xmlns:a16="http://schemas.microsoft.com/office/drawing/2014/main" val="3689685218"/>
                  </a:ext>
                </a:extLst>
              </a:tr>
              <a:tr h="467602">
                <a:tc>
                  <a:txBody>
                    <a:bodyPr/>
                    <a:lstStyle/>
                    <a:p>
                      <a:pPr marL="0" marR="0">
                        <a:spcBef>
                          <a:spcPts val="0"/>
                        </a:spcBef>
                        <a:spcAft>
                          <a:spcPts val="0"/>
                        </a:spcAft>
                      </a:pPr>
                      <a:r>
                        <a:rPr lang="en-US" sz="1400" b="1" dirty="0">
                          <a:effectLst/>
                        </a:rPr>
                        <a:t> </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73660" marR="0">
                        <a:spcBef>
                          <a:spcPts val="855"/>
                        </a:spcBef>
                        <a:spcAft>
                          <a:spcPts val="0"/>
                        </a:spcAft>
                      </a:pPr>
                      <a:r>
                        <a:rPr lang="en-US" sz="1400" b="1">
                          <a:effectLst/>
                        </a:rPr>
                        <a:t>Abstract</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252095" marR="109220" algn="ctr">
                        <a:spcBef>
                          <a:spcPts val="855"/>
                        </a:spcBef>
                        <a:spcAft>
                          <a:spcPts val="0"/>
                        </a:spcAft>
                      </a:pPr>
                      <a:r>
                        <a:rPr lang="en-US" sz="1400" b="1" dirty="0">
                          <a:effectLst/>
                        </a:rPr>
                        <a:t>Iii</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extLst>
                  <a:ext uri="{0D108BD9-81ED-4DB2-BD59-A6C34878D82A}">
                    <a16:rowId xmlns:a16="http://schemas.microsoft.com/office/drawing/2014/main" val="3624714466"/>
                  </a:ext>
                </a:extLst>
              </a:tr>
              <a:tr h="441622">
                <a:tc>
                  <a:txBody>
                    <a:bodyPr/>
                    <a:lstStyle/>
                    <a:p>
                      <a:pPr marL="0" marR="0">
                        <a:spcBef>
                          <a:spcPts val="0"/>
                        </a:spcBef>
                        <a:spcAft>
                          <a:spcPts val="0"/>
                        </a:spcAft>
                      </a:pPr>
                      <a:r>
                        <a:rPr lang="en-US" sz="1400" b="1" dirty="0">
                          <a:effectLst/>
                        </a:rPr>
                        <a:t> </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73660" marR="0">
                        <a:spcBef>
                          <a:spcPts val="860"/>
                        </a:spcBef>
                        <a:spcAft>
                          <a:spcPts val="0"/>
                        </a:spcAft>
                      </a:pPr>
                      <a:r>
                        <a:rPr lang="en-US" sz="1400" b="1">
                          <a:effectLst/>
                        </a:rPr>
                        <a:t>List</a:t>
                      </a:r>
                      <a:r>
                        <a:rPr lang="en-US" sz="1400" b="1" spc="-15">
                          <a:effectLst/>
                        </a:rPr>
                        <a:t> </a:t>
                      </a:r>
                      <a:r>
                        <a:rPr lang="en-US" sz="1400" b="1">
                          <a:effectLst/>
                        </a:rPr>
                        <a:t>of</a:t>
                      </a:r>
                      <a:r>
                        <a:rPr lang="en-US" sz="1400" b="1" spc="-5">
                          <a:effectLst/>
                        </a:rPr>
                        <a:t> </a:t>
                      </a:r>
                      <a:r>
                        <a:rPr lang="en-US" sz="1400" b="1">
                          <a:effectLst/>
                        </a:rPr>
                        <a:t>Figures</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252095" marR="112395" algn="ctr">
                        <a:spcBef>
                          <a:spcPts val="860"/>
                        </a:spcBef>
                        <a:spcAft>
                          <a:spcPts val="0"/>
                        </a:spcAft>
                      </a:pPr>
                      <a:r>
                        <a:rPr lang="en-US" sz="1400" b="1" dirty="0">
                          <a:effectLst/>
                        </a:rPr>
                        <a:t>Iv</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extLst>
                  <a:ext uri="{0D108BD9-81ED-4DB2-BD59-A6C34878D82A}">
                    <a16:rowId xmlns:a16="http://schemas.microsoft.com/office/drawing/2014/main" val="1649880573"/>
                  </a:ext>
                </a:extLst>
              </a:tr>
              <a:tr h="408964">
                <a:tc>
                  <a:txBody>
                    <a:bodyPr/>
                    <a:lstStyle/>
                    <a:p>
                      <a:pPr marL="113030" marR="55880" algn="ctr">
                        <a:spcBef>
                          <a:spcPts val="685"/>
                        </a:spcBef>
                        <a:spcAft>
                          <a:spcPts val="0"/>
                        </a:spcAft>
                      </a:pPr>
                      <a:r>
                        <a:rPr lang="en-US" sz="1400" b="1" dirty="0">
                          <a:effectLst/>
                        </a:rPr>
                        <a:t>CHAPTER-1</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73660" marR="0">
                        <a:spcBef>
                          <a:spcPts val="685"/>
                        </a:spcBef>
                        <a:spcAft>
                          <a:spcPts val="0"/>
                        </a:spcAft>
                      </a:pPr>
                      <a:r>
                        <a:rPr lang="en-US" sz="1400" b="1">
                          <a:effectLst/>
                        </a:rPr>
                        <a:t>OBJECTIVE</a:t>
                      </a:r>
                      <a:r>
                        <a:rPr lang="en-US" sz="1400" b="1" spc="-10">
                          <a:effectLst/>
                        </a:rPr>
                        <a:t> </a:t>
                      </a:r>
                      <a:r>
                        <a:rPr lang="en-US" sz="1400" b="1">
                          <a:effectLst/>
                        </a:rPr>
                        <a:t>AND</a:t>
                      </a:r>
                      <a:r>
                        <a:rPr lang="en-US" sz="1400" b="1" spc="-15">
                          <a:effectLst/>
                        </a:rPr>
                        <a:t> </a:t>
                      </a:r>
                      <a:r>
                        <a:rPr lang="en-US" sz="1400" b="1">
                          <a:effectLst/>
                        </a:rPr>
                        <a:t>SCOPE</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252095" marR="110490" algn="ctr">
                        <a:spcBef>
                          <a:spcPts val="685"/>
                        </a:spcBef>
                        <a:spcAft>
                          <a:spcPts val="0"/>
                        </a:spcAft>
                      </a:pPr>
                      <a:r>
                        <a:rPr lang="en-US" sz="1400" b="1" dirty="0">
                          <a:effectLst/>
                        </a:rPr>
                        <a:t>1-2</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extLst>
                  <a:ext uri="{0D108BD9-81ED-4DB2-BD59-A6C34878D82A}">
                    <a16:rowId xmlns:a16="http://schemas.microsoft.com/office/drawing/2014/main" val="3844215426"/>
                  </a:ext>
                </a:extLst>
              </a:tr>
              <a:tr h="405996">
                <a:tc>
                  <a:txBody>
                    <a:bodyPr/>
                    <a:lstStyle/>
                    <a:p>
                      <a:pPr marL="113030" marR="49530" algn="ctr">
                        <a:spcBef>
                          <a:spcPts val="640"/>
                        </a:spcBef>
                        <a:spcAft>
                          <a:spcPts val="0"/>
                        </a:spcAft>
                      </a:pPr>
                      <a:r>
                        <a:rPr lang="en-US" sz="1400" b="1" dirty="0">
                          <a:effectLst/>
                        </a:rPr>
                        <a:t>1.1</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73660" marR="0">
                        <a:spcBef>
                          <a:spcPts val="640"/>
                        </a:spcBef>
                        <a:spcAft>
                          <a:spcPts val="0"/>
                        </a:spcAft>
                      </a:pPr>
                      <a:r>
                        <a:rPr lang="en-US" sz="1400" b="1">
                          <a:effectLst/>
                        </a:rPr>
                        <a:t>OBJECTIVES</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139700" marR="0" algn="ctr">
                        <a:spcBef>
                          <a:spcPts val="640"/>
                        </a:spcBef>
                        <a:spcAft>
                          <a:spcPts val="0"/>
                        </a:spcAft>
                      </a:pPr>
                      <a:r>
                        <a:rPr lang="en-US" sz="1400" b="1" dirty="0">
                          <a:effectLst/>
                        </a:rPr>
                        <a:t>1</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extLst>
                  <a:ext uri="{0D108BD9-81ED-4DB2-BD59-A6C34878D82A}">
                    <a16:rowId xmlns:a16="http://schemas.microsoft.com/office/drawing/2014/main" val="534462910"/>
                  </a:ext>
                </a:extLst>
              </a:tr>
              <a:tr h="412675">
                <a:tc>
                  <a:txBody>
                    <a:bodyPr/>
                    <a:lstStyle/>
                    <a:p>
                      <a:pPr marL="113030" marR="49530" algn="ctr">
                        <a:spcBef>
                          <a:spcPts val="665"/>
                        </a:spcBef>
                        <a:spcAft>
                          <a:spcPts val="0"/>
                        </a:spcAft>
                      </a:pPr>
                      <a:r>
                        <a:rPr lang="en-US" sz="1400" b="1" dirty="0">
                          <a:effectLst/>
                        </a:rPr>
                        <a:t>1.2</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73660" marR="0">
                        <a:spcBef>
                          <a:spcPts val="665"/>
                        </a:spcBef>
                        <a:spcAft>
                          <a:spcPts val="0"/>
                        </a:spcAft>
                      </a:pPr>
                      <a:r>
                        <a:rPr lang="en-US" sz="1400" b="1">
                          <a:effectLst/>
                        </a:rPr>
                        <a:t>SCOPE</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252095" marR="110490" algn="ctr">
                        <a:spcBef>
                          <a:spcPts val="665"/>
                        </a:spcBef>
                        <a:spcAft>
                          <a:spcPts val="0"/>
                        </a:spcAft>
                      </a:pPr>
                      <a:r>
                        <a:rPr lang="en-US" sz="1400" b="1" dirty="0">
                          <a:effectLst/>
                        </a:rPr>
                        <a:t>1-2</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extLst>
                  <a:ext uri="{0D108BD9-81ED-4DB2-BD59-A6C34878D82A}">
                    <a16:rowId xmlns:a16="http://schemas.microsoft.com/office/drawing/2014/main" val="62083229"/>
                  </a:ext>
                </a:extLst>
              </a:tr>
              <a:tr h="407481">
                <a:tc>
                  <a:txBody>
                    <a:bodyPr/>
                    <a:lstStyle/>
                    <a:p>
                      <a:pPr marL="113030" marR="55880" algn="ctr">
                        <a:spcBef>
                          <a:spcPts val="685"/>
                        </a:spcBef>
                        <a:spcAft>
                          <a:spcPts val="0"/>
                        </a:spcAft>
                      </a:pPr>
                      <a:r>
                        <a:rPr lang="en-US" sz="1400" b="1" dirty="0">
                          <a:effectLst/>
                        </a:rPr>
                        <a:t>CHAPTER-2</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73660" marR="0">
                        <a:spcBef>
                          <a:spcPts val="685"/>
                        </a:spcBef>
                        <a:spcAft>
                          <a:spcPts val="0"/>
                        </a:spcAft>
                      </a:pPr>
                      <a:r>
                        <a:rPr lang="en-US" sz="1400" b="1" dirty="0">
                          <a:effectLst/>
                        </a:rPr>
                        <a:t>THEORETICAL</a:t>
                      </a:r>
                      <a:r>
                        <a:rPr lang="en-US" sz="1400" b="1" spc="-25" dirty="0">
                          <a:effectLst/>
                        </a:rPr>
                        <a:t> </a:t>
                      </a:r>
                      <a:r>
                        <a:rPr lang="en-US" sz="1400" b="1" dirty="0">
                          <a:effectLst/>
                        </a:rPr>
                        <a:t>BACKGROUND</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252095" marR="107950" algn="ctr">
                        <a:spcBef>
                          <a:spcPts val="685"/>
                        </a:spcBef>
                        <a:spcAft>
                          <a:spcPts val="0"/>
                        </a:spcAft>
                      </a:pPr>
                      <a:r>
                        <a:rPr lang="en-US" sz="1400" b="1" dirty="0">
                          <a:effectLst/>
                        </a:rPr>
                        <a:t>3-4</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extLst>
                  <a:ext uri="{0D108BD9-81ED-4DB2-BD59-A6C34878D82A}">
                    <a16:rowId xmlns:a16="http://schemas.microsoft.com/office/drawing/2014/main" val="3003673993"/>
                  </a:ext>
                </a:extLst>
              </a:tr>
              <a:tr h="405254">
                <a:tc>
                  <a:txBody>
                    <a:bodyPr/>
                    <a:lstStyle/>
                    <a:p>
                      <a:pPr marL="113030" marR="49530" algn="ctr">
                        <a:spcBef>
                          <a:spcPts val="640"/>
                        </a:spcBef>
                        <a:spcAft>
                          <a:spcPts val="0"/>
                        </a:spcAft>
                      </a:pPr>
                      <a:r>
                        <a:rPr lang="en-US" sz="1400" b="1">
                          <a:effectLst/>
                        </a:rPr>
                        <a:t>2.1</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73660" marR="0">
                        <a:spcBef>
                          <a:spcPts val="635"/>
                        </a:spcBef>
                        <a:spcAft>
                          <a:spcPts val="0"/>
                        </a:spcAft>
                      </a:pPr>
                      <a:r>
                        <a:rPr lang="en-US" sz="1400" b="1">
                          <a:effectLst/>
                        </a:rPr>
                        <a:t>BACKGROUND</a:t>
                      </a:r>
                      <a:r>
                        <a:rPr lang="en-US" sz="1400" b="1" spc="-15">
                          <a:effectLst/>
                        </a:rPr>
                        <a:t> </a:t>
                      </a:r>
                      <a:r>
                        <a:rPr lang="en-US" sz="1400" b="1">
                          <a:effectLst/>
                        </a:rPr>
                        <a:t>OF</a:t>
                      </a:r>
                      <a:r>
                        <a:rPr lang="en-US" sz="1400" b="1" spc="-5">
                          <a:effectLst/>
                        </a:rPr>
                        <a:t> </a:t>
                      </a:r>
                      <a:r>
                        <a:rPr lang="en-US" sz="1400" b="1">
                          <a:effectLst/>
                        </a:rPr>
                        <a:t>THE</a:t>
                      </a:r>
                      <a:r>
                        <a:rPr lang="en-US" sz="1400" b="1" spc="-10">
                          <a:effectLst/>
                        </a:rPr>
                        <a:t> </a:t>
                      </a:r>
                      <a:r>
                        <a:rPr lang="en-US" sz="1400" b="1">
                          <a:effectLst/>
                        </a:rPr>
                        <a:t>SYSTEM</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139700" marR="0" algn="ctr">
                        <a:spcBef>
                          <a:spcPts val="640"/>
                        </a:spcBef>
                        <a:spcAft>
                          <a:spcPts val="0"/>
                        </a:spcAft>
                      </a:pPr>
                      <a:r>
                        <a:rPr lang="en-US" sz="1400" b="1">
                          <a:effectLst/>
                        </a:rPr>
                        <a:t>3</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extLst>
                  <a:ext uri="{0D108BD9-81ED-4DB2-BD59-A6C34878D82A}">
                    <a16:rowId xmlns:a16="http://schemas.microsoft.com/office/drawing/2014/main" val="3194681186"/>
                  </a:ext>
                </a:extLst>
              </a:tr>
              <a:tr h="412675">
                <a:tc>
                  <a:txBody>
                    <a:bodyPr/>
                    <a:lstStyle/>
                    <a:p>
                      <a:pPr marL="113030" marR="49530" algn="ctr">
                        <a:spcBef>
                          <a:spcPts val="670"/>
                        </a:spcBef>
                        <a:spcAft>
                          <a:spcPts val="0"/>
                        </a:spcAft>
                      </a:pPr>
                      <a:r>
                        <a:rPr lang="en-US" sz="1400" b="1">
                          <a:effectLst/>
                        </a:rPr>
                        <a:t>2.2</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73660" marR="0">
                        <a:spcBef>
                          <a:spcPts val="665"/>
                        </a:spcBef>
                        <a:spcAft>
                          <a:spcPts val="0"/>
                        </a:spcAft>
                      </a:pPr>
                      <a:r>
                        <a:rPr lang="en-US" sz="1400" b="1">
                          <a:effectLst/>
                        </a:rPr>
                        <a:t>TECHNOLOGY</a:t>
                      </a:r>
                      <a:r>
                        <a:rPr lang="en-US" sz="1400" b="1" spc="-20">
                          <a:effectLst/>
                        </a:rPr>
                        <a:t> </a:t>
                      </a:r>
                      <a:r>
                        <a:rPr lang="en-US" sz="1400" b="1">
                          <a:effectLst/>
                        </a:rPr>
                        <a:t>USED</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142875" marR="0" algn="ctr">
                        <a:spcBef>
                          <a:spcPts val="670"/>
                        </a:spcBef>
                        <a:spcAft>
                          <a:spcPts val="0"/>
                        </a:spcAft>
                      </a:pPr>
                      <a:r>
                        <a:rPr lang="en-US" sz="1400" b="1">
                          <a:effectLst/>
                        </a:rPr>
                        <a:t>4</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extLst>
                  <a:ext uri="{0D108BD9-81ED-4DB2-BD59-A6C34878D82A}">
                    <a16:rowId xmlns:a16="http://schemas.microsoft.com/office/drawing/2014/main" val="272532379"/>
                  </a:ext>
                </a:extLst>
              </a:tr>
              <a:tr h="407481">
                <a:tc>
                  <a:txBody>
                    <a:bodyPr/>
                    <a:lstStyle/>
                    <a:p>
                      <a:pPr marL="108585" marR="60325" algn="ctr">
                        <a:spcBef>
                          <a:spcPts val="680"/>
                        </a:spcBef>
                        <a:spcAft>
                          <a:spcPts val="0"/>
                        </a:spcAft>
                      </a:pPr>
                      <a:r>
                        <a:rPr lang="en-US" sz="1400" b="1">
                          <a:effectLst/>
                        </a:rPr>
                        <a:t>CHAPTER-3</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73660" marR="0">
                        <a:spcBef>
                          <a:spcPts val="680"/>
                        </a:spcBef>
                        <a:spcAft>
                          <a:spcPts val="0"/>
                        </a:spcAft>
                      </a:pPr>
                      <a:r>
                        <a:rPr lang="en-US" sz="1400" b="1">
                          <a:effectLst/>
                        </a:rPr>
                        <a:t>DEFENITIONOF</a:t>
                      </a:r>
                      <a:r>
                        <a:rPr lang="en-US" sz="1400" b="1" spc="-25">
                          <a:effectLst/>
                        </a:rPr>
                        <a:t> </a:t>
                      </a:r>
                      <a:r>
                        <a:rPr lang="en-US" sz="1400" b="1">
                          <a:effectLst/>
                        </a:rPr>
                        <a:t>THE</a:t>
                      </a:r>
                      <a:r>
                        <a:rPr lang="en-US" sz="1400" b="1" spc="5">
                          <a:effectLst/>
                        </a:rPr>
                        <a:t> </a:t>
                      </a:r>
                      <a:r>
                        <a:rPr lang="en-US" sz="1400" b="1">
                          <a:effectLst/>
                        </a:rPr>
                        <a:t>PROBLEM</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252095" marR="107950" algn="ctr">
                        <a:spcBef>
                          <a:spcPts val="680"/>
                        </a:spcBef>
                        <a:spcAft>
                          <a:spcPts val="0"/>
                        </a:spcAft>
                      </a:pPr>
                      <a:r>
                        <a:rPr lang="en-US" sz="1400" b="1">
                          <a:effectLst/>
                        </a:rPr>
                        <a:t>5-6</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extLst>
                  <a:ext uri="{0D108BD9-81ED-4DB2-BD59-A6C34878D82A}">
                    <a16:rowId xmlns:a16="http://schemas.microsoft.com/office/drawing/2014/main" val="770298563"/>
                  </a:ext>
                </a:extLst>
              </a:tr>
              <a:tr h="405996">
                <a:tc>
                  <a:txBody>
                    <a:bodyPr/>
                    <a:lstStyle/>
                    <a:p>
                      <a:pPr marL="113030" marR="49530" algn="ctr">
                        <a:spcBef>
                          <a:spcPts val="645"/>
                        </a:spcBef>
                        <a:spcAft>
                          <a:spcPts val="0"/>
                        </a:spcAft>
                      </a:pPr>
                      <a:r>
                        <a:rPr lang="en-US" sz="1400" b="1">
                          <a:effectLst/>
                        </a:rPr>
                        <a:t>3.1</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73660" marR="0">
                        <a:spcBef>
                          <a:spcPts val="645"/>
                        </a:spcBef>
                        <a:spcAft>
                          <a:spcPts val="0"/>
                        </a:spcAft>
                      </a:pPr>
                      <a:r>
                        <a:rPr lang="en-US" sz="1400" b="1">
                          <a:effectLst/>
                        </a:rPr>
                        <a:t>DEFINITION</a:t>
                      </a:r>
                      <a:r>
                        <a:rPr lang="en-US" sz="1400" b="1" spc="-10">
                          <a:effectLst/>
                        </a:rPr>
                        <a:t> </a:t>
                      </a:r>
                      <a:r>
                        <a:rPr lang="en-US" sz="1400" b="1">
                          <a:effectLst/>
                        </a:rPr>
                        <a:t>OF</a:t>
                      </a:r>
                      <a:r>
                        <a:rPr lang="en-US" sz="1400" b="1" spc="-10">
                          <a:effectLst/>
                        </a:rPr>
                        <a:t> </a:t>
                      </a:r>
                      <a:r>
                        <a:rPr lang="en-US" sz="1400" b="1">
                          <a:effectLst/>
                        </a:rPr>
                        <a:t>THE</a:t>
                      </a:r>
                      <a:r>
                        <a:rPr lang="en-US" sz="1400" b="1" spc="-10">
                          <a:effectLst/>
                        </a:rPr>
                        <a:t> </a:t>
                      </a:r>
                      <a:r>
                        <a:rPr lang="en-US" sz="1400" b="1">
                          <a:effectLst/>
                        </a:rPr>
                        <a:t>PROBLEM</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142875" marR="0" algn="ctr">
                        <a:spcBef>
                          <a:spcPts val="645"/>
                        </a:spcBef>
                        <a:spcAft>
                          <a:spcPts val="0"/>
                        </a:spcAft>
                      </a:pPr>
                      <a:r>
                        <a:rPr lang="en-US" sz="1400" b="1">
                          <a:effectLst/>
                        </a:rPr>
                        <a:t>5</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extLst>
                  <a:ext uri="{0D108BD9-81ED-4DB2-BD59-A6C34878D82A}">
                    <a16:rowId xmlns:a16="http://schemas.microsoft.com/office/drawing/2014/main" val="1252744767"/>
                  </a:ext>
                </a:extLst>
              </a:tr>
              <a:tr h="408964">
                <a:tc>
                  <a:txBody>
                    <a:bodyPr/>
                    <a:lstStyle/>
                    <a:p>
                      <a:pPr marL="113030" marR="49530" algn="ctr">
                        <a:spcBef>
                          <a:spcPts val="670"/>
                        </a:spcBef>
                        <a:spcAft>
                          <a:spcPts val="0"/>
                        </a:spcAft>
                      </a:pPr>
                      <a:r>
                        <a:rPr lang="en-US" sz="1400" b="1">
                          <a:effectLst/>
                        </a:rPr>
                        <a:t>3.2</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73660" marR="0">
                        <a:spcBef>
                          <a:spcPts val="665"/>
                        </a:spcBef>
                        <a:spcAft>
                          <a:spcPts val="0"/>
                        </a:spcAft>
                      </a:pPr>
                      <a:r>
                        <a:rPr lang="en-US" sz="1400" b="1">
                          <a:effectLst/>
                        </a:rPr>
                        <a:t>DRAWBACK IN</a:t>
                      </a:r>
                      <a:r>
                        <a:rPr lang="en-US" sz="1400" b="1" spc="-10">
                          <a:effectLst/>
                        </a:rPr>
                        <a:t> </a:t>
                      </a:r>
                      <a:r>
                        <a:rPr lang="en-US" sz="1400" b="1">
                          <a:effectLst/>
                        </a:rPr>
                        <a:t>EXISTING</a:t>
                      </a:r>
                      <a:r>
                        <a:rPr lang="en-US" sz="1400" b="1" spc="-10">
                          <a:effectLst/>
                        </a:rPr>
                        <a:t> </a:t>
                      </a:r>
                      <a:r>
                        <a:rPr lang="en-US" sz="1400" b="1">
                          <a:effectLst/>
                        </a:rPr>
                        <a:t>SYSTEM</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139700" marR="0" algn="ctr">
                        <a:spcBef>
                          <a:spcPts val="670"/>
                        </a:spcBef>
                        <a:spcAft>
                          <a:spcPts val="0"/>
                        </a:spcAft>
                      </a:pPr>
                      <a:r>
                        <a:rPr lang="en-US" sz="1400" b="1">
                          <a:effectLst/>
                        </a:rPr>
                        <a:t>5</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extLst>
                  <a:ext uri="{0D108BD9-81ED-4DB2-BD59-A6C34878D82A}">
                    <a16:rowId xmlns:a16="http://schemas.microsoft.com/office/drawing/2014/main" val="1262530641"/>
                  </a:ext>
                </a:extLst>
              </a:tr>
              <a:tr h="409707">
                <a:tc>
                  <a:txBody>
                    <a:bodyPr/>
                    <a:lstStyle/>
                    <a:p>
                      <a:pPr marL="113030" marR="49530" algn="ctr">
                        <a:spcBef>
                          <a:spcPts val="670"/>
                        </a:spcBef>
                        <a:spcAft>
                          <a:spcPts val="0"/>
                        </a:spcAft>
                      </a:pPr>
                      <a:r>
                        <a:rPr lang="en-US" sz="1400" b="1">
                          <a:effectLst/>
                        </a:rPr>
                        <a:t>3.3</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73660" marR="0">
                        <a:spcBef>
                          <a:spcPts val="665"/>
                        </a:spcBef>
                        <a:spcAft>
                          <a:spcPts val="0"/>
                        </a:spcAft>
                      </a:pPr>
                      <a:r>
                        <a:rPr lang="en-US" sz="1400" b="1">
                          <a:effectLst/>
                        </a:rPr>
                        <a:t>PROPOSED</a:t>
                      </a:r>
                      <a:r>
                        <a:rPr lang="en-US" sz="1400" b="1" spc="-10">
                          <a:effectLst/>
                        </a:rPr>
                        <a:t> </a:t>
                      </a:r>
                      <a:r>
                        <a:rPr lang="en-US" sz="1400" b="1">
                          <a:effectLst/>
                        </a:rPr>
                        <a:t>SYSTEM</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139700" marR="0" algn="ctr">
                        <a:spcBef>
                          <a:spcPts val="670"/>
                        </a:spcBef>
                        <a:spcAft>
                          <a:spcPts val="0"/>
                        </a:spcAft>
                      </a:pPr>
                      <a:r>
                        <a:rPr lang="en-US" sz="1400" b="1">
                          <a:effectLst/>
                        </a:rPr>
                        <a:t>5</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extLst>
                  <a:ext uri="{0D108BD9-81ED-4DB2-BD59-A6C34878D82A}">
                    <a16:rowId xmlns:a16="http://schemas.microsoft.com/office/drawing/2014/main" val="694839053"/>
                  </a:ext>
                </a:extLst>
              </a:tr>
              <a:tr h="412675">
                <a:tc>
                  <a:txBody>
                    <a:bodyPr/>
                    <a:lstStyle/>
                    <a:p>
                      <a:pPr marL="113030" marR="49530" algn="ctr">
                        <a:spcBef>
                          <a:spcPts val="670"/>
                        </a:spcBef>
                        <a:spcAft>
                          <a:spcPts val="0"/>
                        </a:spcAft>
                      </a:pPr>
                      <a:r>
                        <a:rPr lang="en-US" sz="1400" b="1">
                          <a:effectLst/>
                        </a:rPr>
                        <a:t>3.4</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73660" marR="0">
                        <a:spcBef>
                          <a:spcPts val="665"/>
                        </a:spcBef>
                        <a:spcAft>
                          <a:spcPts val="0"/>
                        </a:spcAft>
                      </a:pPr>
                      <a:r>
                        <a:rPr lang="en-US" sz="1400" b="1">
                          <a:effectLst/>
                        </a:rPr>
                        <a:t>ADVANTAGES</a:t>
                      </a:r>
                      <a:r>
                        <a:rPr lang="en-US" sz="1400" b="1" spc="-15">
                          <a:effectLst/>
                        </a:rPr>
                        <a:t> </a:t>
                      </a:r>
                      <a:r>
                        <a:rPr lang="en-US" sz="1400" b="1">
                          <a:effectLst/>
                        </a:rPr>
                        <a:t>OF</a:t>
                      </a:r>
                      <a:r>
                        <a:rPr lang="en-US" sz="1400" b="1" spc="-10">
                          <a:effectLst/>
                        </a:rPr>
                        <a:t> </a:t>
                      </a:r>
                      <a:r>
                        <a:rPr lang="en-US" sz="1400" b="1">
                          <a:effectLst/>
                        </a:rPr>
                        <a:t>PROPOSED</a:t>
                      </a:r>
                      <a:r>
                        <a:rPr lang="en-US" sz="1400" b="1" spc="-10">
                          <a:effectLst/>
                        </a:rPr>
                        <a:t> </a:t>
                      </a:r>
                      <a:r>
                        <a:rPr lang="en-US" sz="1400" b="1">
                          <a:effectLst/>
                        </a:rPr>
                        <a:t>SYSTEM</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139700" marR="0" algn="ctr">
                        <a:spcBef>
                          <a:spcPts val="670"/>
                        </a:spcBef>
                        <a:spcAft>
                          <a:spcPts val="0"/>
                        </a:spcAft>
                      </a:pPr>
                      <a:r>
                        <a:rPr lang="en-US" sz="1400" b="1">
                          <a:effectLst/>
                        </a:rPr>
                        <a:t>6</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extLst>
                  <a:ext uri="{0D108BD9-81ED-4DB2-BD59-A6C34878D82A}">
                    <a16:rowId xmlns:a16="http://schemas.microsoft.com/office/drawing/2014/main" val="3404300184"/>
                  </a:ext>
                </a:extLst>
              </a:tr>
              <a:tr h="819414">
                <a:tc>
                  <a:txBody>
                    <a:bodyPr/>
                    <a:lstStyle/>
                    <a:p>
                      <a:pPr marL="113030" marR="55880" algn="ctr">
                        <a:spcBef>
                          <a:spcPts val="680"/>
                        </a:spcBef>
                        <a:spcAft>
                          <a:spcPts val="0"/>
                        </a:spcAft>
                      </a:pPr>
                      <a:r>
                        <a:rPr lang="en-US" sz="1400" b="1">
                          <a:effectLst/>
                        </a:rPr>
                        <a:t>CHAPTER-4</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73660" marR="0">
                        <a:spcBef>
                          <a:spcPts val="680"/>
                        </a:spcBef>
                        <a:spcAft>
                          <a:spcPts val="0"/>
                        </a:spcAft>
                      </a:pPr>
                      <a:r>
                        <a:rPr lang="en-US" sz="1400" b="1">
                          <a:effectLst/>
                        </a:rPr>
                        <a:t>SYSTEM</a:t>
                      </a:r>
                      <a:r>
                        <a:rPr lang="en-US" sz="1400" b="1" spc="-10">
                          <a:effectLst/>
                        </a:rPr>
                        <a:t> </a:t>
                      </a:r>
                      <a:r>
                        <a:rPr lang="en-US" sz="1400" b="1">
                          <a:effectLst/>
                        </a:rPr>
                        <a:t>ANALYSIS</a:t>
                      </a:r>
                      <a:r>
                        <a:rPr lang="en-US" sz="1400" b="1" spc="-10">
                          <a:effectLst/>
                        </a:rPr>
                        <a:t> </a:t>
                      </a:r>
                      <a:r>
                        <a:rPr lang="en-US" sz="1400" b="1">
                          <a:effectLst/>
                        </a:rPr>
                        <a:t>&amp;</a:t>
                      </a:r>
                      <a:r>
                        <a:rPr lang="en-US" sz="1400" b="1" spc="-5">
                          <a:effectLst/>
                        </a:rPr>
                        <a:t> </a:t>
                      </a:r>
                      <a:r>
                        <a:rPr lang="en-US" sz="1400" b="1">
                          <a:effectLst/>
                        </a:rPr>
                        <a:t>DEGINE</a:t>
                      </a:r>
                      <a:r>
                        <a:rPr lang="en-US" sz="1400" b="1" spc="-5">
                          <a:effectLst/>
                        </a:rPr>
                        <a:t> </a:t>
                      </a:r>
                      <a:r>
                        <a:rPr lang="en-US" sz="1400" b="1">
                          <a:effectLst/>
                        </a:rPr>
                        <a:t>VIS-À-VIS USER</a:t>
                      </a:r>
                    </a:p>
                    <a:p>
                      <a:pPr marL="0" marR="0">
                        <a:spcBef>
                          <a:spcPts val="10"/>
                        </a:spcBef>
                        <a:spcAft>
                          <a:spcPts val="0"/>
                        </a:spcAft>
                      </a:pPr>
                      <a:r>
                        <a:rPr lang="en-US" sz="1400" b="1">
                          <a:effectLst/>
                        </a:rPr>
                        <a:t> </a:t>
                      </a:r>
                    </a:p>
                    <a:p>
                      <a:pPr marL="73660" marR="0">
                        <a:spcBef>
                          <a:spcPts val="5"/>
                        </a:spcBef>
                        <a:spcAft>
                          <a:spcPts val="0"/>
                        </a:spcAft>
                      </a:pPr>
                      <a:r>
                        <a:rPr lang="en-US" sz="1400" b="1">
                          <a:effectLst/>
                        </a:rPr>
                        <a:t>REQUIREMENTS</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252095" marR="107950" algn="ctr">
                        <a:spcBef>
                          <a:spcPts val="680"/>
                        </a:spcBef>
                        <a:spcAft>
                          <a:spcPts val="0"/>
                        </a:spcAft>
                      </a:pPr>
                      <a:r>
                        <a:rPr lang="en-US" sz="1400" b="1">
                          <a:effectLst/>
                        </a:rPr>
                        <a:t>7-10</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extLst>
                  <a:ext uri="{0D108BD9-81ED-4DB2-BD59-A6C34878D82A}">
                    <a16:rowId xmlns:a16="http://schemas.microsoft.com/office/drawing/2014/main" val="512187610"/>
                  </a:ext>
                </a:extLst>
              </a:tr>
              <a:tr h="405254">
                <a:tc>
                  <a:txBody>
                    <a:bodyPr/>
                    <a:lstStyle/>
                    <a:p>
                      <a:pPr marL="113030" marR="49530" algn="ctr">
                        <a:spcBef>
                          <a:spcPts val="635"/>
                        </a:spcBef>
                        <a:spcAft>
                          <a:spcPts val="0"/>
                        </a:spcAft>
                      </a:pPr>
                      <a:r>
                        <a:rPr lang="en-US" sz="1400" b="1">
                          <a:effectLst/>
                        </a:rPr>
                        <a:t>4.1</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73660" marR="0">
                        <a:spcBef>
                          <a:spcPts val="635"/>
                        </a:spcBef>
                        <a:spcAft>
                          <a:spcPts val="0"/>
                        </a:spcAft>
                      </a:pPr>
                      <a:r>
                        <a:rPr lang="en-US" sz="1400" b="1">
                          <a:effectLst/>
                        </a:rPr>
                        <a:t>SYSTEM</a:t>
                      </a:r>
                      <a:r>
                        <a:rPr lang="en-US" sz="1400" b="1" spc="-20">
                          <a:effectLst/>
                        </a:rPr>
                        <a:t> </a:t>
                      </a:r>
                      <a:r>
                        <a:rPr lang="en-US" sz="1400" b="1">
                          <a:effectLst/>
                        </a:rPr>
                        <a:t>ANALYSIS</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252095" marR="110490" algn="ctr">
                        <a:spcBef>
                          <a:spcPts val="635"/>
                        </a:spcBef>
                        <a:spcAft>
                          <a:spcPts val="0"/>
                        </a:spcAft>
                      </a:pPr>
                      <a:r>
                        <a:rPr lang="en-US" sz="1400" b="1">
                          <a:effectLst/>
                        </a:rPr>
                        <a:t>7-8</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extLst>
                  <a:ext uri="{0D108BD9-81ED-4DB2-BD59-A6C34878D82A}">
                    <a16:rowId xmlns:a16="http://schemas.microsoft.com/office/drawing/2014/main" val="1195822429"/>
                  </a:ext>
                </a:extLst>
              </a:tr>
              <a:tr h="409707">
                <a:tc>
                  <a:txBody>
                    <a:bodyPr/>
                    <a:lstStyle/>
                    <a:p>
                      <a:pPr marL="113030" marR="49530" algn="ctr">
                        <a:spcBef>
                          <a:spcPts val="665"/>
                        </a:spcBef>
                        <a:spcAft>
                          <a:spcPts val="0"/>
                        </a:spcAft>
                      </a:pPr>
                      <a:r>
                        <a:rPr lang="en-US" sz="1400" b="1">
                          <a:effectLst/>
                        </a:rPr>
                        <a:t>4.2</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73660" marR="0">
                        <a:spcBef>
                          <a:spcPts val="665"/>
                        </a:spcBef>
                        <a:spcAft>
                          <a:spcPts val="0"/>
                        </a:spcAft>
                      </a:pPr>
                      <a:r>
                        <a:rPr lang="en-US" sz="1400" b="1">
                          <a:effectLst/>
                        </a:rPr>
                        <a:t>FEASIBILITY</a:t>
                      </a:r>
                      <a:r>
                        <a:rPr lang="en-US" sz="1400" b="1" spc="-20">
                          <a:effectLst/>
                        </a:rPr>
                        <a:t> </a:t>
                      </a:r>
                      <a:r>
                        <a:rPr lang="en-US" sz="1400" b="1">
                          <a:effectLst/>
                        </a:rPr>
                        <a:t>STUDY</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252095" marR="107950" algn="ctr">
                        <a:spcBef>
                          <a:spcPts val="665"/>
                        </a:spcBef>
                        <a:spcAft>
                          <a:spcPts val="0"/>
                        </a:spcAft>
                      </a:pPr>
                      <a:r>
                        <a:rPr lang="en-US" sz="1400" b="1">
                          <a:effectLst/>
                        </a:rPr>
                        <a:t>8-9</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extLst>
                  <a:ext uri="{0D108BD9-81ED-4DB2-BD59-A6C34878D82A}">
                    <a16:rowId xmlns:a16="http://schemas.microsoft.com/office/drawing/2014/main" val="938330414"/>
                  </a:ext>
                </a:extLst>
              </a:tr>
              <a:tr h="305053">
                <a:tc>
                  <a:txBody>
                    <a:bodyPr/>
                    <a:lstStyle/>
                    <a:p>
                      <a:pPr marL="113030" marR="49530" algn="ctr">
                        <a:lnSpc>
                          <a:spcPts val="1280"/>
                        </a:lnSpc>
                        <a:spcBef>
                          <a:spcPts val="675"/>
                        </a:spcBef>
                        <a:spcAft>
                          <a:spcPts val="0"/>
                        </a:spcAft>
                      </a:pPr>
                      <a:r>
                        <a:rPr lang="en-US" sz="1400" b="1">
                          <a:effectLst/>
                        </a:rPr>
                        <a:t>4.3</a:t>
                      </a:r>
                      <a:endParaRPr lang="en-US" sz="14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73660" marR="0">
                        <a:spcBef>
                          <a:spcPts val="670"/>
                        </a:spcBef>
                        <a:spcAft>
                          <a:spcPts val="0"/>
                        </a:spcAft>
                      </a:pPr>
                      <a:r>
                        <a:rPr lang="en-US" sz="1400" b="1" dirty="0">
                          <a:effectLst/>
                        </a:rPr>
                        <a:t>FACT</a:t>
                      </a:r>
                      <a:r>
                        <a:rPr lang="en-US" sz="1400" b="1" spc="-15" dirty="0">
                          <a:effectLst/>
                        </a:rPr>
                        <a:t> </a:t>
                      </a:r>
                      <a:r>
                        <a:rPr lang="en-US" sz="1400" b="1" dirty="0">
                          <a:effectLst/>
                        </a:rPr>
                        <a:t>FINDING</a:t>
                      </a:r>
                      <a:r>
                        <a:rPr lang="en-US" sz="1400" b="1" spc="-20" dirty="0">
                          <a:effectLst/>
                        </a:rPr>
                        <a:t> </a:t>
                      </a:r>
                      <a:r>
                        <a:rPr lang="en-US" sz="1400" b="1" dirty="0">
                          <a:effectLst/>
                        </a:rPr>
                        <a:t>TECHNIQUES</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252095" marR="107950" algn="ctr">
                        <a:lnSpc>
                          <a:spcPts val="1280"/>
                        </a:lnSpc>
                        <a:spcBef>
                          <a:spcPts val="675"/>
                        </a:spcBef>
                        <a:spcAft>
                          <a:spcPts val="0"/>
                        </a:spcAft>
                      </a:pPr>
                      <a:r>
                        <a:rPr lang="en-US" sz="1400" b="1" dirty="0">
                          <a:effectLst/>
                        </a:rPr>
                        <a:t>9-10</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extLst>
                  <a:ext uri="{0D108BD9-81ED-4DB2-BD59-A6C34878D82A}">
                    <a16:rowId xmlns:a16="http://schemas.microsoft.com/office/drawing/2014/main" val="2875839380"/>
                  </a:ext>
                </a:extLst>
              </a:tr>
            </a:tbl>
          </a:graphicData>
        </a:graphic>
      </p:graphicFrame>
      <p:sp>
        <p:nvSpPr>
          <p:cNvPr id="3" name="Rectangle 1"/>
          <p:cNvSpPr>
            <a:spLocks noChangeArrowheads="1"/>
          </p:cNvSpPr>
          <p:nvPr/>
        </p:nvSpPr>
        <p:spPr bwMode="auto">
          <a:xfrm>
            <a:off x="0" y="145349"/>
            <a:ext cx="6382140" cy="7867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2018664" tIns="47610" rIns="0" bIns="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lang="en-US" altLang="en-US" sz="2400" b="1" dirty="0"/>
              <a:t> </a:t>
            </a:r>
            <a:r>
              <a:rPr lang="en-US" altLang="en-US" sz="2400" b="1" dirty="0" smtClean="0"/>
              <a:t>   LIST </a:t>
            </a:r>
            <a:r>
              <a:rPr lang="en-US" altLang="en-US" sz="2400" b="1" dirty="0"/>
              <a:t>OF CONTENTS</a:t>
            </a:r>
          </a:p>
          <a:p>
            <a:pPr marL="0" marR="0" lvl="0" indent="0" algn="ctr" defTabSz="914400" rtl="0" eaLnBrk="0" fontAlgn="base" latinLnBrk="0" hangingPunct="0">
              <a:lnSpc>
                <a:spcPct val="100000"/>
              </a:lnSpc>
              <a:spcBef>
                <a:spcPct val="0"/>
              </a:spcBef>
              <a:spcAft>
                <a:spcPct val="0"/>
              </a:spcAft>
              <a:buClrTx/>
              <a:buSzTx/>
              <a:buFontTx/>
              <a:buNone/>
              <a:tabLst/>
            </a:pPr>
            <a:endParaRPr lang="en-US" altLang="en-US" sz="2400" b="1" dirty="0"/>
          </a:p>
        </p:txBody>
      </p:sp>
      <p:sp>
        <p:nvSpPr>
          <p:cNvPr id="6" name="Slide Number Placeholder 5"/>
          <p:cNvSpPr>
            <a:spLocks noGrp="1"/>
          </p:cNvSpPr>
          <p:nvPr>
            <p:ph type="sldNum" sz="quarter" idx="12"/>
          </p:nvPr>
        </p:nvSpPr>
        <p:spPr/>
        <p:txBody>
          <a:bodyPr/>
          <a:lstStyle/>
          <a:p>
            <a:fld id="{E80D3656-1508-41B5-A37B-20A63C582FD7}" type="slidenum">
              <a:rPr lang="en-US" smtClean="0"/>
              <a:t>10</a:t>
            </a:fld>
            <a:endParaRPr lang="en-US"/>
          </a:p>
        </p:txBody>
      </p:sp>
    </p:spTree>
    <p:extLst>
      <p:ext uri="{BB962C8B-B14F-4D97-AF65-F5344CB8AC3E}">
        <p14:creationId xmlns:p14="http://schemas.microsoft.com/office/powerpoint/2010/main" val="28036124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986027509"/>
              </p:ext>
            </p:extLst>
          </p:nvPr>
        </p:nvGraphicFramePr>
        <p:xfrm>
          <a:off x="242596" y="1265668"/>
          <a:ext cx="6419462" cy="8154956"/>
        </p:xfrm>
        <a:graphic>
          <a:graphicData uri="http://schemas.openxmlformats.org/drawingml/2006/table">
            <a:tbl>
              <a:tblPr firstRow="1" firstCol="1" lastRow="1" lastCol="1" bandRow="1" bandCol="1">
                <a:tableStyleId>{2D5ABB26-0587-4C30-8999-92F81FD0307C}</a:tableStyleId>
              </a:tblPr>
              <a:tblGrid>
                <a:gridCol w="1266376">
                  <a:extLst>
                    <a:ext uri="{9D8B030D-6E8A-4147-A177-3AD203B41FA5}">
                      <a16:colId xmlns:a16="http://schemas.microsoft.com/office/drawing/2014/main" val="923114964"/>
                    </a:ext>
                  </a:extLst>
                </a:gridCol>
                <a:gridCol w="4351191">
                  <a:extLst>
                    <a:ext uri="{9D8B030D-6E8A-4147-A177-3AD203B41FA5}">
                      <a16:colId xmlns:a16="http://schemas.microsoft.com/office/drawing/2014/main" val="1270399945"/>
                    </a:ext>
                  </a:extLst>
                </a:gridCol>
                <a:gridCol w="801895">
                  <a:extLst>
                    <a:ext uri="{9D8B030D-6E8A-4147-A177-3AD203B41FA5}">
                      <a16:colId xmlns:a16="http://schemas.microsoft.com/office/drawing/2014/main" val="3181646806"/>
                    </a:ext>
                  </a:extLst>
                </a:gridCol>
              </a:tblGrid>
              <a:tr h="530339">
                <a:tc>
                  <a:txBody>
                    <a:bodyPr/>
                    <a:lstStyle/>
                    <a:p>
                      <a:pPr marL="252095" marR="107950" algn="ctr" defTabSz="685800" rtl="0" eaLnBrk="1" latinLnBrk="0" hangingPunct="1">
                        <a:lnSpc>
                          <a:spcPts val="1280"/>
                        </a:lnSpc>
                        <a:spcBef>
                          <a:spcPts val="675"/>
                        </a:spcBef>
                        <a:spcAft>
                          <a:spcPts val="0"/>
                        </a:spcAft>
                      </a:pPr>
                      <a:r>
                        <a:rPr lang="en-US" sz="1400" b="1" kern="1200">
                          <a:effectLst/>
                        </a:rPr>
                        <a:t>CHAPTER-5</a:t>
                      </a:r>
                      <a:endParaRPr lang="en-US" sz="1400" b="1" kern="1200">
                        <a:solidFill>
                          <a:schemeClr val="tx1"/>
                        </a:solidFill>
                        <a:effectLst/>
                        <a:latin typeface="+mn-lt"/>
                        <a:ea typeface="+mn-ea"/>
                        <a:cs typeface="+mn-cs"/>
                      </a:endParaRPr>
                    </a:p>
                  </a:txBody>
                  <a:tcPr marL="0" marR="0" marT="0" marB="0"/>
                </a:tc>
                <a:tc>
                  <a:txBody>
                    <a:bodyPr/>
                    <a:lstStyle/>
                    <a:p>
                      <a:pPr marL="252095" marR="107950" indent="1270" algn="ctr" defTabSz="685800" rtl="0" eaLnBrk="1" latinLnBrk="0" hangingPunct="1">
                        <a:lnSpc>
                          <a:spcPts val="1280"/>
                        </a:lnSpc>
                        <a:spcBef>
                          <a:spcPts val="675"/>
                        </a:spcBef>
                        <a:spcAft>
                          <a:spcPts val="0"/>
                        </a:spcAft>
                      </a:pPr>
                      <a:r>
                        <a:rPr lang="en-US" sz="1400" b="1" kern="1200">
                          <a:effectLst/>
                        </a:rPr>
                        <a:t>SYSTEM PLANNING, METHODOLOGY USED AND SOFTWARE HARDWARE REQUIREMENTS</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10-17</a:t>
                      </a:r>
                      <a:endParaRPr lang="en-US" sz="1400" b="1" kern="1200">
                        <a:solidFill>
                          <a:schemeClr val="tx1"/>
                        </a:solidFill>
                        <a:effectLst/>
                        <a:latin typeface="+mn-lt"/>
                        <a:ea typeface="+mn-ea"/>
                        <a:cs typeface="+mn-cs"/>
                      </a:endParaRPr>
                    </a:p>
                  </a:txBody>
                  <a:tcPr marL="0" marR="0" marT="0" marB="0"/>
                </a:tc>
                <a:extLst>
                  <a:ext uri="{0D108BD9-81ED-4DB2-BD59-A6C34878D82A}">
                    <a16:rowId xmlns:a16="http://schemas.microsoft.com/office/drawing/2014/main" val="327304676"/>
                  </a:ext>
                </a:extLst>
              </a:tr>
              <a:tr h="433056">
                <a:tc>
                  <a:txBody>
                    <a:bodyPr/>
                    <a:lstStyle/>
                    <a:p>
                      <a:pPr marL="252095" marR="107950" algn="ctr" defTabSz="685800" rtl="0" eaLnBrk="1" latinLnBrk="0" hangingPunct="1">
                        <a:lnSpc>
                          <a:spcPts val="1280"/>
                        </a:lnSpc>
                        <a:spcBef>
                          <a:spcPts val="675"/>
                        </a:spcBef>
                        <a:spcAft>
                          <a:spcPts val="0"/>
                        </a:spcAft>
                      </a:pPr>
                      <a:r>
                        <a:rPr lang="en-US" sz="1400" b="1" kern="1200">
                          <a:effectLst/>
                        </a:rPr>
                        <a:t>5.1</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SOFTWARE LIFE CYCLE</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10-16</a:t>
                      </a:r>
                      <a:endParaRPr lang="en-US" sz="1400" b="1" kern="1200">
                        <a:solidFill>
                          <a:schemeClr val="tx1"/>
                        </a:solidFill>
                        <a:effectLst/>
                        <a:latin typeface="+mn-lt"/>
                        <a:ea typeface="+mn-ea"/>
                        <a:cs typeface="+mn-cs"/>
                      </a:endParaRPr>
                    </a:p>
                  </a:txBody>
                  <a:tcPr marL="0" marR="0" marT="0" marB="0"/>
                </a:tc>
                <a:extLst>
                  <a:ext uri="{0D108BD9-81ED-4DB2-BD59-A6C34878D82A}">
                    <a16:rowId xmlns:a16="http://schemas.microsoft.com/office/drawing/2014/main" val="1308376504"/>
                  </a:ext>
                </a:extLst>
              </a:tr>
              <a:tr h="433056">
                <a:tc>
                  <a:txBody>
                    <a:bodyPr/>
                    <a:lstStyle/>
                    <a:p>
                      <a:pPr marL="252095" marR="107950" algn="ctr" defTabSz="685800" rtl="0" eaLnBrk="1" latinLnBrk="0" hangingPunct="1">
                        <a:lnSpc>
                          <a:spcPts val="1280"/>
                        </a:lnSpc>
                        <a:spcBef>
                          <a:spcPts val="675"/>
                        </a:spcBef>
                        <a:spcAft>
                          <a:spcPts val="0"/>
                        </a:spcAft>
                      </a:pPr>
                      <a:r>
                        <a:rPr lang="en-US" sz="1400" b="1" kern="1200">
                          <a:effectLst/>
                        </a:rPr>
                        <a:t>5.2</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TECHNOLOGY USED</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16-17</a:t>
                      </a:r>
                      <a:endParaRPr lang="en-US" sz="1400" b="1" kern="1200">
                        <a:solidFill>
                          <a:schemeClr val="tx1"/>
                        </a:solidFill>
                        <a:effectLst/>
                        <a:latin typeface="+mn-lt"/>
                        <a:ea typeface="+mn-ea"/>
                        <a:cs typeface="+mn-cs"/>
                      </a:endParaRPr>
                    </a:p>
                  </a:txBody>
                  <a:tcPr marL="0" marR="0" marT="0" marB="0"/>
                </a:tc>
                <a:extLst>
                  <a:ext uri="{0D108BD9-81ED-4DB2-BD59-A6C34878D82A}">
                    <a16:rowId xmlns:a16="http://schemas.microsoft.com/office/drawing/2014/main" val="904820342"/>
                  </a:ext>
                </a:extLst>
              </a:tr>
              <a:tr h="434769">
                <a:tc>
                  <a:txBody>
                    <a:bodyPr/>
                    <a:lstStyle/>
                    <a:p>
                      <a:pPr marL="252095" marR="107950" algn="ctr" defTabSz="685800" rtl="0" eaLnBrk="1" latinLnBrk="0" hangingPunct="1">
                        <a:lnSpc>
                          <a:spcPts val="1280"/>
                        </a:lnSpc>
                        <a:spcBef>
                          <a:spcPts val="675"/>
                        </a:spcBef>
                        <a:spcAft>
                          <a:spcPts val="0"/>
                        </a:spcAft>
                      </a:pPr>
                      <a:r>
                        <a:rPr lang="en-US" sz="1400" b="1" kern="1200">
                          <a:effectLst/>
                        </a:rPr>
                        <a:t>5.3</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TESTING</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17</a:t>
                      </a:r>
                      <a:endParaRPr lang="en-US" sz="1400" b="1" kern="1200">
                        <a:solidFill>
                          <a:schemeClr val="tx1"/>
                        </a:solidFill>
                        <a:effectLst/>
                        <a:latin typeface="+mn-lt"/>
                        <a:ea typeface="+mn-ea"/>
                        <a:cs typeface="+mn-cs"/>
                      </a:endParaRPr>
                    </a:p>
                  </a:txBody>
                  <a:tcPr marL="0" marR="0" marT="0" marB="0"/>
                </a:tc>
                <a:extLst>
                  <a:ext uri="{0D108BD9-81ED-4DB2-BD59-A6C34878D82A}">
                    <a16:rowId xmlns:a16="http://schemas.microsoft.com/office/drawing/2014/main" val="1976030239"/>
                  </a:ext>
                </a:extLst>
              </a:tr>
              <a:tr h="433056">
                <a:tc>
                  <a:txBody>
                    <a:bodyPr/>
                    <a:lstStyle/>
                    <a:p>
                      <a:pPr marL="252095" marR="107950" algn="ctr" defTabSz="685800" rtl="0" eaLnBrk="1" latinLnBrk="0" hangingPunct="1">
                        <a:lnSpc>
                          <a:spcPts val="1280"/>
                        </a:lnSpc>
                        <a:spcBef>
                          <a:spcPts val="675"/>
                        </a:spcBef>
                        <a:spcAft>
                          <a:spcPts val="0"/>
                        </a:spcAft>
                      </a:pPr>
                      <a:r>
                        <a:rPr lang="en-US" sz="1400" b="1" kern="1200">
                          <a:effectLst/>
                        </a:rPr>
                        <a:t>CHAPTER-6</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DETAILED LIFE CYCLE OF PROJECT</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17- 36</a:t>
                      </a:r>
                      <a:endParaRPr lang="en-US" sz="1400" b="1" kern="1200">
                        <a:solidFill>
                          <a:schemeClr val="tx1"/>
                        </a:solidFill>
                        <a:effectLst/>
                        <a:latin typeface="+mn-lt"/>
                        <a:ea typeface="+mn-ea"/>
                        <a:cs typeface="+mn-cs"/>
                      </a:endParaRPr>
                    </a:p>
                  </a:txBody>
                  <a:tcPr marL="0" marR="0" marT="0" marB="0"/>
                </a:tc>
                <a:extLst>
                  <a:ext uri="{0D108BD9-81ED-4DB2-BD59-A6C34878D82A}">
                    <a16:rowId xmlns:a16="http://schemas.microsoft.com/office/drawing/2014/main" val="1402088534"/>
                  </a:ext>
                </a:extLst>
              </a:tr>
              <a:tr h="428502">
                <a:tc>
                  <a:txBody>
                    <a:bodyPr/>
                    <a:lstStyle/>
                    <a:p>
                      <a:pPr marL="252095" marR="107950" algn="ctr" defTabSz="685800" rtl="0" eaLnBrk="1" latinLnBrk="0" hangingPunct="1">
                        <a:lnSpc>
                          <a:spcPts val="1280"/>
                        </a:lnSpc>
                        <a:spcBef>
                          <a:spcPts val="675"/>
                        </a:spcBef>
                        <a:spcAft>
                          <a:spcPts val="0"/>
                        </a:spcAft>
                      </a:pPr>
                      <a:r>
                        <a:rPr lang="en-US" sz="1400" b="1" kern="1200">
                          <a:effectLst/>
                        </a:rPr>
                        <a:t>6.1</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dirty="0">
                          <a:effectLst/>
                        </a:rPr>
                        <a:t>ARCHITECTURE DESIGN</a:t>
                      </a:r>
                      <a:endParaRPr lang="en-US" sz="1400" b="1" kern="1200" dirty="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18</a:t>
                      </a:r>
                      <a:endParaRPr lang="en-US" sz="1400" b="1" kern="1200">
                        <a:solidFill>
                          <a:schemeClr val="tx1"/>
                        </a:solidFill>
                        <a:effectLst/>
                        <a:latin typeface="+mn-lt"/>
                        <a:ea typeface="+mn-ea"/>
                        <a:cs typeface="+mn-cs"/>
                      </a:endParaRPr>
                    </a:p>
                  </a:txBody>
                  <a:tcPr marL="0" marR="0" marT="0" marB="0"/>
                </a:tc>
                <a:extLst>
                  <a:ext uri="{0D108BD9-81ED-4DB2-BD59-A6C34878D82A}">
                    <a16:rowId xmlns:a16="http://schemas.microsoft.com/office/drawing/2014/main" val="822614335"/>
                  </a:ext>
                </a:extLst>
              </a:tr>
              <a:tr h="431635">
                <a:tc>
                  <a:txBody>
                    <a:bodyPr/>
                    <a:lstStyle/>
                    <a:p>
                      <a:pPr marL="252095" marR="107950" algn="ctr" defTabSz="685800" rtl="0" eaLnBrk="1" latinLnBrk="0" hangingPunct="1">
                        <a:lnSpc>
                          <a:spcPts val="1280"/>
                        </a:lnSpc>
                        <a:spcBef>
                          <a:spcPts val="675"/>
                        </a:spcBef>
                        <a:spcAft>
                          <a:spcPts val="0"/>
                        </a:spcAft>
                      </a:pPr>
                      <a:r>
                        <a:rPr lang="en-US" sz="1400" b="1" kern="1200">
                          <a:effectLst/>
                        </a:rPr>
                        <a:t>6.2</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DATA FLOW DIAGRAM</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19</a:t>
                      </a:r>
                      <a:endParaRPr lang="en-US" sz="1400" b="1" kern="1200">
                        <a:solidFill>
                          <a:schemeClr val="tx1"/>
                        </a:solidFill>
                        <a:effectLst/>
                        <a:latin typeface="+mn-lt"/>
                        <a:ea typeface="+mn-ea"/>
                        <a:cs typeface="+mn-cs"/>
                      </a:endParaRPr>
                    </a:p>
                  </a:txBody>
                  <a:tcPr marL="0" marR="0" marT="0" marB="0"/>
                </a:tc>
                <a:extLst>
                  <a:ext uri="{0D108BD9-81ED-4DB2-BD59-A6C34878D82A}">
                    <a16:rowId xmlns:a16="http://schemas.microsoft.com/office/drawing/2014/main" val="3816658939"/>
                  </a:ext>
                </a:extLst>
              </a:tr>
              <a:tr h="433056">
                <a:tc>
                  <a:txBody>
                    <a:bodyPr/>
                    <a:lstStyle/>
                    <a:p>
                      <a:pPr marL="252095" marR="107950" algn="ctr" defTabSz="685800" rtl="0" eaLnBrk="1" latinLnBrk="0" hangingPunct="1">
                        <a:lnSpc>
                          <a:spcPts val="1280"/>
                        </a:lnSpc>
                        <a:spcBef>
                          <a:spcPts val="675"/>
                        </a:spcBef>
                        <a:spcAft>
                          <a:spcPts val="0"/>
                        </a:spcAft>
                      </a:pPr>
                      <a:r>
                        <a:rPr lang="en-US" sz="1400" b="1" kern="1200">
                          <a:effectLst/>
                        </a:rPr>
                        <a:t>6.3</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USE CASE DIAGRAM</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19-20</a:t>
                      </a:r>
                      <a:endParaRPr lang="en-US" sz="1400" b="1" kern="1200">
                        <a:solidFill>
                          <a:schemeClr val="tx1"/>
                        </a:solidFill>
                        <a:effectLst/>
                        <a:latin typeface="+mn-lt"/>
                        <a:ea typeface="+mn-ea"/>
                        <a:cs typeface="+mn-cs"/>
                      </a:endParaRPr>
                    </a:p>
                  </a:txBody>
                  <a:tcPr marL="0" marR="0" marT="0" marB="0"/>
                </a:tc>
                <a:extLst>
                  <a:ext uri="{0D108BD9-81ED-4DB2-BD59-A6C34878D82A}">
                    <a16:rowId xmlns:a16="http://schemas.microsoft.com/office/drawing/2014/main" val="1092847910"/>
                  </a:ext>
                </a:extLst>
              </a:tr>
              <a:tr h="433056">
                <a:tc>
                  <a:txBody>
                    <a:bodyPr/>
                    <a:lstStyle/>
                    <a:p>
                      <a:pPr marL="252095" marR="107950" algn="ctr" defTabSz="685800" rtl="0" eaLnBrk="1" latinLnBrk="0" hangingPunct="1">
                        <a:lnSpc>
                          <a:spcPts val="1280"/>
                        </a:lnSpc>
                        <a:spcBef>
                          <a:spcPts val="675"/>
                        </a:spcBef>
                        <a:spcAft>
                          <a:spcPts val="0"/>
                        </a:spcAft>
                      </a:pPr>
                      <a:r>
                        <a:rPr lang="en-US" sz="1400" b="1" kern="1200">
                          <a:effectLst/>
                        </a:rPr>
                        <a:t>6.4</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DFD’s LEVELS</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20-23</a:t>
                      </a:r>
                      <a:endParaRPr lang="en-US" sz="1400" b="1" kern="1200">
                        <a:solidFill>
                          <a:schemeClr val="tx1"/>
                        </a:solidFill>
                        <a:effectLst/>
                        <a:latin typeface="+mn-lt"/>
                        <a:ea typeface="+mn-ea"/>
                        <a:cs typeface="+mn-cs"/>
                      </a:endParaRPr>
                    </a:p>
                  </a:txBody>
                  <a:tcPr marL="0" marR="0" marT="0" marB="0"/>
                </a:tc>
                <a:extLst>
                  <a:ext uri="{0D108BD9-81ED-4DB2-BD59-A6C34878D82A}">
                    <a16:rowId xmlns:a16="http://schemas.microsoft.com/office/drawing/2014/main" val="1687838799"/>
                  </a:ext>
                </a:extLst>
              </a:tr>
              <a:tr h="432417">
                <a:tc>
                  <a:txBody>
                    <a:bodyPr/>
                    <a:lstStyle/>
                    <a:p>
                      <a:pPr marL="252095" marR="107950" algn="ctr" defTabSz="685800" rtl="0" eaLnBrk="1" latinLnBrk="0" hangingPunct="1">
                        <a:lnSpc>
                          <a:spcPts val="1280"/>
                        </a:lnSpc>
                        <a:spcBef>
                          <a:spcPts val="675"/>
                        </a:spcBef>
                        <a:spcAft>
                          <a:spcPts val="0"/>
                        </a:spcAft>
                      </a:pPr>
                      <a:r>
                        <a:rPr lang="en-US" sz="1400" b="1" kern="1200">
                          <a:effectLst/>
                        </a:rPr>
                        <a:t>6.5</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GANTT CHARTS</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23</a:t>
                      </a:r>
                      <a:endParaRPr lang="en-US" sz="1400" b="1" kern="1200">
                        <a:solidFill>
                          <a:schemeClr val="tx1"/>
                        </a:solidFill>
                        <a:effectLst/>
                        <a:latin typeface="+mn-lt"/>
                        <a:ea typeface="+mn-ea"/>
                        <a:cs typeface="+mn-cs"/>
                      </a:endParaRPr>
                    </a:p>
                  </a:txBody>
                  <a:tcPr marL="0" marR="0" marT="0" marB="0"/>
                </a:tc>
                <a:extLst>
                  <a:ext uri="{0D108BD9-81ED-4DB2-BD59-A6C34878D82A}">
                    <a16:rowId xmlns:a16="http://schemas.microsoft.com/office/drawing/2014/main" val="205619143"/>
                  </a:ext>
                </a:extLst>
              </a:tr>
              <a:tr h="433056">
                <a:tc>
                  <a:txBody>
                    <a:bodyPr/>
                    <a:lstStyle/>
                    <a:p>
                      <a:pPr marL="252095" marR="107950" algn="ctr" defTabSz="685800" rtl="0" eaLnBrk="1" latinLnBrk="0" hangingPunct="1">
                        <a:lnSpc>
                          <a:spcPts val="1280"/>
                        </a:lnSpc>
                        <a:spcBef>
                          <a:spcPts val="675"/>
                        </a:spcBef>
                        <a:spcAft>
                          <a:spcPts val="0"/>
                        </a:spcAft>
                      </a:pPr>
                      <a:r>
                        <a:rPr lang="en-US" sz="1400" b="1" kern="1200">
                          <a:effectLst/>
                        </a:rPr>
                        <a:t>6.6</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INPUT AND OUTPUT DESIGNS</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24-25</a:t>
                      </a:r>
                      <a:endParaRPr lang="en-US" sz="1400" b="1" kern="1200">
                        <a:solidFill>
                          <a:schemeClr val="tx1"/>
                        </a:solidFill>
                        <a:effectLst/>
                        <a:latin typeface="+mn-lt"/>
                        <a:ea typeface="+mn-ea"/>
                        <a:cs typeface="+mn-cs"/>
                      </a:endParaRPr>
                    </a:p>
                  </a:txBody>
                  <a:tcPr marL="0" marR="0" marT="0" marB="0"/>
                </a:tc>
                <a:extLst>
                  <a:ext uri="{0D108BD9-81ED-4DB2-BD59-A6C34878D82A}">
                    <a16:rowId xmlns:a16="http://schemas.microsoft.com/office/drawing/2014/main" val="2071304068"/>
                  </a:ext>
                </a:extLst>
              </a:tr>
              <a:tr h="433056">
                <a:tc>
                  <a:txBody>
                    <a:bodyPr/>
                    <a:lstStyle/>
                    <a:p>
                      <a:pPr marL="252095" marR="107950" algn="ctr" defTabSz="685800" rtl="0" eaLnBrk="1" latinLnBrk="0" hangingPunct="1">
                        <a:lnSpc>
                          <a:spcPts val="1280"/>
                        </a:lnSpc>
                        <a:spcBef>
                          <a:spcPts val="675"/>
                        </a:spcBef>
                        <a:spcAft>
                          <a:spcPts val="0"/>
                        </a:spcAft>
                      </a:pPr>
                      <a:r>
                        <a:rPr lang="en-US" sz="1400" b="1" kern="1200">
                          <a:effectLst/>
                        </a:rPr>
                        <a:t>6.7</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METHODOLOGY</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26-29</a:t>
                      </a:r>
                      <a:endParaRPr lang="en-US" sz="1400" b="1" kern="1200">
                        <a:solidFill>
                          <a:schemeClr val="tx1"/>
                        </a:solidFill>
                        <a:effectLst/>
                        <a:latin typeface="+mn-lt"/>
                        <a:ea typeface="+mn-ea"/>
                        <a:cs typeface="+mn-cs"/>
                      </a:endParaRPr>
                    </a:p>
                  </a:txBody>
                  <a:tcPr marL="0" marR="0" marT="0" marB="0"/>
                </a:tc>
                <a:extLst>
                  <a:ext uri="{0D108BD9-81ED-4DB2-BD59-A6C34878D82A}">
                    <a16:rowId xmlns:a16="http://schemas.microsoft.com/office/drawing/2014/main" val="1497249058"/>
                  </a:ext>
                </a:extLst>
              </a:tr>
              <a:tr h="433202">
                <a:tc>
                  <a:txBody>
                    <a:bodyPr/>
                    <a:lstStyle/>
                    <a:p>
                      <a:pPr marL="252095" marR="107950" algn="ctr" defTabSz="685800" rtl="0" eaLnBrk="1" latinLnBrk="0" hangingPunct="1">
                        <a:lnSpc>
                          <a:spcPts val="1280"/>
                        </a:lnSpc>
                        <a:spcBef>
                          <a:spcPts val="675"/>
                        </a:spcBef>
                        <a:spcAft>
                          <a:spcPts val="0"/>
                        </a:spcAft>
                      </a:pPr>
                      <a:r>
                        <a:rPr lang="en-US" sz="1400" b="1" kern="1200">
                          <a:effectLst/>
                        </a:rPr>
                        <a:t>6.8</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TESTING</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29-34</a:t>
                      </a:r>
                      <a:endParaRPr lang="en-US" sz="1400" b="1" kern="1200">
                        <a:solidFill>
                          <a:schemeClr val="tx1"/>
                        </a:solidFill>
                        <a:effectLst/>
                        <a:latin typeface="+mn-lt"/>
                        <a:ea typeface="+mn-ea"/>
                        <a:cs typeface="+mn-cs"/>
                      </a:endParaRPr>
                    </a:p>
                  </a:txBody>
                  <a:tcPr marL="0" marR="0" marT="0" marB="0"/>
                </a:tc>
                <a:extLst>
                  <a:ext uri="{0D108BD9-81ED-4DB2-BD59-A6C34878D82A}">
                    <a16:rowId xmlns:a16="http://schemas.microsoft.com/office/drawing/2014/main" val="3179618283"/>
                  </a:ext>
                </a:extLst>
              </a:tr>
              <a:tr h="434769">
                <a:tc>
                  <a:txBody>
                    <a:bodyPr/>
                    <a:lstStyle/>
                    <a:p>
                      <a:pPr marL="252095" marR="107950" algn="ctr" defTabSz="685800" rtl="0" eaLnBrk="1" latinLnBrk="0" hangingPunct="1">
                        <a:lnSpc>
                          <a:spcPts val="1280"/>
                        </a:lnSpc>
                        <a:spcBef>
                          <a:spcPts val="675"/>
                        </a:spcBef>
                        <a:spcAft>
                          <a:spcPts val="0"/>
                        </a:spcAft>
                      </a:pPr>
                      <a:r>
                        <a:rPr lang="en-US" sz="1400" b="1" kern="1200">
                          <a:effectLst/>
                        </a:rPr>
                        <a:t>CHAPTER-7</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CODING</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37-46</a:t>
                      </a:r>
                      <a:endParaRPr lang="en-US" sz="1400" b="1" kern="1200">
                        <a:solidFill>
                          <a:schemeClr val="tx1"/>
                        </a:solidFill>
                        <a:effectLst/>
                        <a:latin typeface="+mn-lt"/>
                        <a:ea typeface="+mn-ea"/>
                        <a:cs typeface="+mn-cs"/>
                      </a:endParaRPr>
                    </a:p>
                  </a:txBody>
                  <a:tcPr marL="0" marR="0" marT="0" marB="0"/>
                </a:tc>
                <a:extLst>
                  <a:ext uri="{0D108BD9-81ED-4DB2-BD59-A6C34878D82A}">
                    <a16:rowId xmlns:a16="http://schemas.microsoft.com/office/drawing/2014/main" val="2396411081"/>
                  </a:ext>
                </a:extLst>
              </a:tr>
              <a:tr h="433056">
                <a:tc>
                  <a:txBody>
                    <a:bodyPr/>
                    <a:lstStyle/>
                    <a:p>
                      <a:pPr marL="252095" marR="107950" algn="ctr" defTabSz="685800" rtl="0" eaLnBrk="1" latinLnBrk="0" hangingPunct="1">
                        <a:lnSpc>
                          <a:spcPts val="1280"/>
                        </a:lnSpc>
                        <a:spcBef>
                          <a:spcPts val="675"/>
                        </a:spcBef>
                        <a:spcAft>
                          <a:spcPts val="0"/>
                        </a:spcAft>
                      </a:pPr>
                      <a:r>
                        <a:rPr lang="en-US" sz="1400" b="1" kern="1200">
                          <a:effectLst/>
                        </a:rPr>
                        <a:t>7.1</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SETTINGS.PY</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37-39</a:t>
                      </a:r>
                      <a:endParaRPr lang="en-US" sz="1400" b="1" kern="1200">
                        <a:solidFill>
                          <a:schemeClr val="tx1"/>
                        </a:solidFill>
                        <a:effectLst/>
                        <a:latin typeface="+mn-lt"/>
                        <a:ea typeface="+mn-ea"/>
                        <a:cs typeface="+mn-cs"/>
                      </a:endParaRPr>
                    </a:p>
                  </a:txBody>
                  <a:tcPr marL="0" marR="0" marT="0" marB="0"/>
                </a:tc>
                <a:extLst>
                  <a:ext uri="{0D108BD9-81ED-4DB2-BD59-A6C34878D82A}">
                    <a16:rowId xmlns:a16="http://schemas.microsoft.com/office/drawing/2014/main" val="1851288577"/>
                  </a:ext>
                </a:extLst>
              </a:tr>
              <a:tr h="433056">
                <a:tc>
                  <a:txBody>
                    <a:bodyPr/>
                    <a:lstStyle/>
                    <a:p>
                      <a:pPr marL="252095" marR="107950" algn="ctr" defTabSz="685800" rtl="0" eaLnBrk="1" latinLnBrk="0" hangingPunct="1">
                        <a:lnSpc>
                          <a:spcPts val="1280"/>
                        </a:lnSpc>
                        <a:spcBef>
                          <a:spcPts val="675"/>
                        </a:spcBef>
                        <a:spcAft>
                          <a:spcPts val="0"/>
                        </a:spcAft>
                      </a:pPr>
                      <a:r>
                        <a:rPr lang="en-US" sz="1400" b="1" kern="1200">
                          <a:effectLst/>
                        </a:rPr>
                        <a:t>7.2</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VIEW.PY</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39-46</a:t>
                      </a:r>
                      <a:endParaRPr lang="en-US" sz="1400" b="1" kern="1200">
                        <a:solidFill>
                          <a:schemeClr val="tx1"/>
                        </a:solidFill>
                        <a:effectLst/>
                        <a:latin typeface="+mn-lt"/>
                        <a:ea typeface="+mn-ea"/>
                        <a:cs typeface="+mn-cs"/>
                      </a:endParaRPr>
                    </a:p>
                  </a:txBody>
                  <a:tcPr marL="0" marR="0" marT="0" marB="0"/>
                </a:tc>
                <a:extLst>
                  <a:ext uri="{0D108BD9-81ED-4DB2-BD59-A6C34878D82A}">
                    <a16:rowId xmlns:a16="http://schemas.microsoft.com/office/drawing/2014/main" val="3699550852"/>
                  </a:ext>
                </a:extLst>
              </a:tr>
              <a:tr h="433056">
                <a:tc>
                  <a:txBody>
                    <a:bodyPr/>
                    <a:lstStyle/>
                    <a:p>
                      <a:pPr marL="252095" marR="107950" algn="ctr" defTabSz="685800" rtl="0" eaLnBrk="1" latinLnBrk="0" hangingPunct="1">
                        <a:lnSpc>
                          <a:spcPts val="1280"/>
                        </a:lnSpc>
                        <a:spcBef>
                          <a:spcPts val="675"/>
                        </a:spcBef>
                        <a:spcAft>
                          <a:spcPts val="0"/>
                        </a:spcAft>
                      </a:pPr>
                      <a:r>
                        <a:rPr lang="en-US" sz="1400" b="1" kern="1200">
                          <a:effectLst/>
                        </a:rPr>
                        <a:t>CHAPTER-8</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BIBLIOGRAPHY</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37</a:t>
                      </a:r>
                      <a:endParaRPr lang="en-US" sz="1400" b="1" kern="1200">
                        <a:solidFill>
                          <a:schemeClr val="tx1"/>
                        </a:solidFill>
                        <a:effectLst/>
                        <a:latin typeface="+mn-lt"/>
                        <a:ea typeface="+mn-ea"/>
                        <a:cs typeface="+mn-cs"/>
                      </a:endParaRPr>
                    </a:p>
                  </a:txBody>
                  <a:tcPr marL="0" marR="0" marT="0" marB="0"/>
                </a:tc>
                <a:extLst>
                  <a:ext uri="{0D108BD9-81ED-4DB2-BD59-A6C34878D82A}">
                    <a16:rowId xmlns:a16="http://schemas.microsoft.com/office/drawing/2014/main" val="2753155582"/>
                  </a:ext>
                </a:extLst>
              </a:tr>
              <a:tr h="396384">
                <a:tc>
                  <a:txBody>
                    <a:bodyPr/>
                    <a:lstStyle/>
                    <a:p>
                      <a:pPr marL="252095" marR="107950" algn="ctr" defTabSz="685800" rtl="0" eaLnBrk="1" latinLnBrk="0" hangingPunct="1">
                        <a:lnSpc>
                          <a:spcPts val="1280"/>
                        </a:lnSpc>
                        <a:spcBef>
                          <a:spcPts val="675"/>
                        </a:spcBef>
                        <a:spcAft>
                          <a:spcPts val="0"/>
                        </a:spcAft>
                      </a:pPr>
                      <a:r>
                        <a:rPr lang="en-US" sz="1400" b="1" kern="1200">
                          <a:effectLst/>
                        </a:rPr>
                        <a:t>8.1</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REFERENCES</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37</a:t>
                      </a:r>
                      <a:endParaRPr lang="en-US" sz="1400" b="1" kern="1200">
                        <a:solidFill>
                          <a:schemeClr val="tx1"/>
                        </a:solidFill>
                        <a:effectLst/>
                        <a:latin typeface="+mn-lt"/>
                        <a:ea typeface="+mn-ea"/>
                        <a:cs typeface="+mn-cs"/>
                      </a:endParaRPr>
                    </a:p>
                  </a:txBody>
                  <a:tcPr marL="0" marR="0" marT="0" marB="0"/>
                </a:tc>
                <a:extLst>
                  <a:ext uri="{0D108BD9-81ED-4DB2-BD59-A6C34878D82A}">
                    <a16:rowId xmlns:a16="http://schemas.microsoft.com/office/drawing/2014/main" val="1378734709"/>
                  </a:ext>
                </a:extLst>
              </a:tr>
              <a:tr h="302379">
                <a:tc>
                  <a:txBody>
                    <a:bodyPr/>
                    <a:lstStyle/>
                    <a:p>
                      <a:pPr marL="252095" marR="107950" algn="ctr" defTabSz="685800" rtl="0" eaLnBrk="1" latinLnBrk="0" hangingPunct="1">
                        <a:lnSpc>
                          <a:spcPts val="1280"/>
                        </a:lnSpc>
                        <a:spcBef>
                          <a:spcPts val="675"/>
                        </a:spcBef>
                        <a:spcAft>
                          <a:spcPts val="0"/>
                        </a:spcAft>
                      </a:pPr>
                      <a:r>
                        <a:rPr lang="en-US" sz="1400" b="1" kern="1200">
                          <a:effectLst/>
                        </a:rPr>
                        <a:t>8.2</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a:effectLst/>
                        </a:rPr>
                        <a:t>WEB REFERENCES</a:t>
                      </a:r>
                      <a:endParaRPr lang="en-US" sz="1400" b="1" kern="1200">
                        <a:solidFill>
                          <a:schemeClr val="tx1"/>
                        </a:solidFill>
                        <a:effectLst/>
                        <a:latin typeface="+mn-lt"/>
                        <a:ea typeface="+mn-ea"/>
                        <a:cs typeface="+mn-cs"/>
                      </a:endParaRPr>
                    </a:p>
                  </a:txBody>
                  <a:tcPr marL="0" marR="0" marT="0" marB="0"/>
                </a:tc>
                <a:tc>
                  <a:txBody>
                    <a:bodyPr/>
                    <a:lstStyle/>
                    <a:p>
                      <a:pPr marL="252095" marR="107950" algn="ctr" defTabSz="685800" rtl="0" eaLnBrk="1" latinLnBrk="0" hangingPunct="1">
                        <a:lnSpc>
                          <a:spcPts val="1280"/>
                        </a:lnSpc>
                        <a:spcBef>
                          <a:spcPts val="675"/>
                        </a:spcBef>
                        <a:spcAft>
                          <a:spcPts val="0"/>
                        </a:spcAft>
                      </a:pPr>
                      <a:r>
                        <a:rPr lang="en-US" sz="1400" b="1" kern="1200" dirty="0">
                          <a:effectLst/>
                        </a:rPr>
                        <a:t>37</a:t>
                      </a:r>
                      <a:endParaRPr lang="en-US" sz="1400" b="1" kern="1200" dirty="0">
                        <a:solidFill>
                          <a:schemeClr val="tx1"/>
                        </a:solidFill>
                        <a:effectLst/>
                        <a:latin typeface="+mn-lt"/>
                        <a:ea typeface="+mn-ea"/>
                        <a:cs typeface="+mn-cs"/>
                      </a:endParaRPr>
                    </a:p>
                  </a:txBody>
                  <a:tcPr marL="0" marR="0" marT="0" marB="0"/>
                </a:tc>
                <a:extLst>
                  <a:ext uri="{0D108BD9-81ED-4DB2-BD59-A6C34878D82A}">
                    <a16:rowId xmlns:a16="http://schemas.microsoft.com/office/drawing/2014/main" val="3611187876"/>
                  </a:ext>
                </a:extLst>
              </a:tr>
            </a:tbl>
          </a:graphicData>
        </a:graphic>
      </p:graphicFrame>
      <p:sp>
        <p:nvSpPr>
          <p:cNvPr id="3" name="Rectangle 1"/>
          <p:cNvSpPr>
            <a:spLocks noChangeArrowheads="1"/>
          </p:cNvSpPr>
          <p:nvPr/>
        </p:nvSpPr>
        <p:spPr bwMode="auto">
          <a:xfrm>
            <a:off x="0" y="275977"/>
            <a:ext cx="6382140" cy="7867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2018664" tIns="47610" rIns="0" bIns="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lang="en-US" altLang="en-US" sz="2400" b="1" dirty="0"/>
              <a:t> </a:t>
            </a:r>
            <a:r>
              <a:rPr lang="en-US" altLang="en-US" sz="2400" b="1" dirty="0" smtClean="0"/>
              <a:t>   LIST </a:t>
            </a:r>
            <a:r>
              <a:rPr lang="en-US" altLang="en-US" sz="2400" b="1" dirty="0"/>
              <a:t>OF CONTENTS</a:t>
            </a:r>
          </a:p>
          <a:p>
            <a:pPr marL="0" marR="0" lvl="0" indent="0" algn="ctr" defTabSz="914400" rtl="0" eaLnBrk="0" fontAlgn="base" latinLnBrk="0" hangingPunct="0">
              <a:lnSpc>
                <a:spcPct val="100000"/>
              </a:lnSpc>
              <a:spcBef>
                <a:spcPct val="0"/>
              </a:spcBef>
              <a:spcAft>
                <a:spcPct val="0"/>
              </a:spcAft>
              <a:buClrTx/>
              <a:buSzTx/>
              <a:buFontTx/>
              <a:buNone/>
              <a:tabLst/>
            </a:pPr>
            <a:endParaRPr lang="en-US" altLang="en-US" sz="2400" b="1" dirty="0"/>
          </a:p>
        </p:txBody>
      </p:sp>
      <p:graphicFrame>
        <p:nvGraphicFramePr>
          <p:cNvPr id="4" name="Table 3"/>
          <p:cNvGraphicFramePr>
            <a:graphicFrameLocks noGrp="1"/>
          </p:cNvGraphicFramePr>
          <p:nvPr>
            <p:extLst>
              <p:ext uri="{D42A27DB-BD31-4B8C-83A1-F6EECF244321}">
                <p14:modId xmlns:p14="http://schemas.microsoft.com/office/powerpoint/2010/main" val="604590955"/>
              </p:ext>
            </p:extLst>
          </p:nvPr>
        </p:nvGraphicFramePr>
        <p:xfrm>
          <a:off x="261256" y="897571"/>
          <a:ext cx="6400802" cy="480552"/>
        </p:xfrm>
        <a:graphic>
          <a:graphicData uri="http://schemas.openxmlformats.org/drawingml/2006/table">
            <a:tbl>
              <a:tblPr firstRow="1" firstCol="1" lastRow="1" lastCol="1" bandRow="1" bandCol="1">
                <a:tableStyleId>{2D5ABB26-0587-4C30-8999-92F81FD0307C}</a:tableStyleId>
              </a:tblPr>
              <a:tblGrid>
                <a:gridCol w="1151913">
                  <a:extLst>
                    <a:ext uri="{9D8B030D-6E8A-4147-A177-3AD203B41FA5}">
                      <a16:colId xmlns:a16="http://schemas.microsoft.com/office/drawing/2014/main" val="2830773186"/>
                    </a:ext>
                  </a:extLst>
                </a:gridCol>
                <a:gridCol w="4050735">
                  <a:extLst>
                    <a:ext uri="{9D8B030D-6E8A-4147-A177-3AD203B41FA5}">
                      <a16:colId xmlns:a16="http://schemas.microsoft.com/office/drawing/2014/main" val="2869808478"/>
                    </a:ext>
                  </a:extLst>
                </a:gridCol>
                <a:gridCol w="1198154">
                  <a:extLst>
                    <a:ext uri="{9D8B030D-6E8A-4147-A177-3AD203B41FA5}">
                      <a16:colId xmlns:a16="http://schemas.microsoft.com/office/drawing/2014/main" val="1140676722"/>
                    </a:ext>
                  </a:extLst>
                </a:gridCol>
              </a:tblGrid>
              <a:tr h="480552">
                <a:tc>
                  <a:txBody>
                    <a:bodyPr/>
                    <a:lstStyle/>
                    <a:p>
                      <a:pPr marL="354965" marR="0">
                        <a:lnSpc>
                          <a:spcPts val="1330"/>
                        </a:lnSpc>
                        <a:spcBef>
                          <a:spcPts val="0"/>
                        </a:spcBef>
                        <a:spcAft>
                          <a:spcPts val="0"/>
                        </a:spcAft>
                      </a:pPr>
                      <a:r>
                        <a:rPr lang="en-US" sz="1400" b="1" dirty="0">
                          <a:effectLst/>
                        </a:rPr>
                        <a:t>S.</a:t>
                      </a:r>
                      <a:r>
                        <a:rPr lang="en-US" sz="1400" b="1" spc="-5" dirty="0">
                          <a:effectLst/>
                        </a:rPr>
                        <a:t> </a:t>
                      </a:r>
                      <a:r>
                        <a:rPr lang="en-US" sz="1400" b="1" dirty="0" smtClean="0">
                          <a:effectLst/>
                        </a:rPr>
                        <a:t>NO.</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1713865" marR="1576705" algn="ctr">
                        <a:lnSpc>
                          <a:spcPts val="1330"/>
                        </a:lnSpc>
                        <a:spcBef>
                          <a:spcPts val="0"/>
                        </a:spcBef>
                        <a:spcAft>
                          <a:spcPts val="0"/>
                        </a:spcAft>
                      </a:pPr>
                      <a:r>
                        <a:rPr lang="en-US" sz="1400" b="1" dirty="0">
                          <a:effectLst/>
                        </a:rPr>
                        <a:t>TITLE</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252095" marR="114300" algn="ctr">
                        <a:lnSpc>
                          <a:spcPts val="1330"/>
                        </a:lnSpc>
                        <a:spcBef>
                          <a:spcPts val="0"/>
                        </a:spcBef>
                        <a:spcAft>
                          <a:spcPts val="0"/>
                        </a:spcAft>
                      </a:pPr>
                      <a:r>
                        <a:rPr lang="en-US" sz="1400" b="1" dirty="0">
                          <a:effectLst/>
                        </a:rPr>
                        <a:t>PAGE</a:t>
                      </a:r>
                      <a:r>
                        <a:rPr lang="en-US" sz="1400" b="1" spc="-10" dirty="0">
                          <a:effectLst/>
                        </a:rPr>
                        <a:t> </a:t>
                      </a:r>
                      <a:r>
                        <a:rPr lang="en-US" sz="1400" b="1" dirty="0">
                          <a:effectLst/>
                        </a:rPr>
                        <a:t>NO.</a:t>
                      </a:r>
                      <a:endParaRPr lang="en-US" sz="1400" b="1"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extLst>
                  <a:ext uri="{0D108BD9-81ED-4DB2-BD59-A6C34878D82A}">
                    <a16:rowId xmlns:a16="http://schemas.microsoft.com/office/drawing/2014/main" val="3262408136"/>
                  </a:ext>
                </a:extLst>
              </a:tr>
            </a:tbl>
          </a:graphicData>
        </a:graphic>
      </p:graphicFrame>
      <p:sp>
        <p:nvSpPr>
          <p:cNvPr id="7" name="Slide Number Placeholder 6"/>
          <p:cNvSpPr>
            <a:spLocks noGrp="1"/>
          </p:cNvSpPr>
          <p:nvPr>
            <p:ph type="sldNum" sz="quarter" idx="12"/>
          </p:nvPr>
        </p:nvSpPr>
        <p:spPr/>
        <p:txBody>
          <a:bodyPr/>
          <a:lstStyle/>
          <a:p>
            <a:fld id="{E80D3656-1508-41B5-A37B-20A63C582FD7}" type="slidenum">
              <a:rPr lang="en-US" smtClean="0"/>
              <a:t>11</a:t>
            </a:fld>
            <a:endParaRPr lang="en-US"/>
          </a:p>
        </p:txBody>
      </p:sp>
    </p:spTree>
    <p:extLst>
      <p:ext uri="{BB962C8B-B14F-4D97-AF65-F5344CB8AC3E}">
        <p14:creationId xmlns:p14="http://schemas.microsoft.com/office/powerpoint/2010/main" val="11868287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09554974"/>
              </p:ext>
            </p:extLst>
          </p:nvPr>
        </p:nvGraphicFramePr>
        <p:xfrm>
          <a:off x="205273" y="1156999"/>
          <a:ext cx="6475445" cy="8393932"/>
        </p:xfrm>
        <a:graphic>
          <a:graphicData uri="http://schemas.openxmlformats.org/drawingml/2006/table">
            <a:tbl>
              <a:tblPr firstRow="1" firstCol="1" lastRow="1" lastCol="1" bandRow="1" bandCol="1">
                <a:tableStyleId>{2D5ABB26-0587-4C30-8999-92F81FD0307C}</a:tableStyleId>
              </a:tblPr>
              <a:tblGrid>
                <a:gridCol w="1846020">
                  <a:extLst>
                    <a:ext uri="{9D8B030D-6E8A-4147-A177-3AD203B41FA5}">
                      <a16:colId xmlns:a16="http://schemas.microsoft.com/office/drawing/2014/main" val="1108673811"/>
                    </a:ext>
                  </a:extLst>
                </a:gridCol>
                <a:gridCol w="3025506">
                  <a:extLst>
                    <a:ext uri="{9D8B030D-6E8A-4147-A177-3AD203B41FA5}">
                      <a16:colId xmlns:a16="http://schemas.microsoft.com/office/drawing/2014/main" val="435191773"/>
                    </a:ext>
                  </a:extLst>
                </a:gridCol>
                <a:gridCol w="1603919">
                  <a:extLst>
                    <a:ext uri="{9D8B030D-6E8A-4147-A177-3AD203B41FA5}">
                      <a16:colId xmlns:a16="http://schemas.microsoft.com/office/drawing/2014/main" val="3425260982"/>
                    </a:ext>
                  </a:extLst>
                </a:gridCol>
              </a:tblGrid>
              <a:tr h="424496">
                <a:tc>
                  <a:txBody>
                    <a:bodyPr/>
                    <a:lstStyle/>
                    <a:p>
                      <a:pPr marL="114300" marR="512445" algn="l">
                        <a:lnSpc>
                          <a:spcPts val="1330"/>
                        </a:lnSpc>
                        <a:spcBef>
                          <a:spcPts val="0"/>
                        </a:spcBef>
                        <a:spcAft>
                          <a:spcPts val="0"/>
                        </a:spcAft>
                      </a:pPr>
                      <a:r>
                        <a:rPr lang="en-US" sz="1800" b="1">
                          <a:effectLst/>
                        </a:rPr>
                        <a:t>FIGURE</a:t>
                      </a:r>
                      <a:r>
                        <a:rPr lang="en-US" sz="1800" b="1" spc="-10">
                          <a:effectLst/>
                        </a:rPr>
                        <a:t> </a:t>
                      </a:r>
                      <a:r>
                        <a:rPr lang="en-US" sz="1800" b="1">
                          <a:effectLst/>
                        </a:rPr>
                        <a:t>NO.</a:t>
                      </a:r>
                      <a:endParaRPr lang="en-US" sz="16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558165" marR="558165" algn="ctr">
                        <a:lnSpc>
                          <a:spcPts val="1330"/>
                        </a:lnSpc>
                        <a:spcBef>
                          <a:spcPts val="0"/>
                        </a:spcBef>
                        <a:spcAft>
                          <a:spcPts val="0"/>
                        </a:spcAft>
                      </a:pPr>
                      <a:r>
                        <a:rPr lang="en-US" sz="1800" b="1">
                          <a:effectLst/>
                        </a:rPr>
                        <a:t>TITLE</a:t>
                      </a:r>
                      <a:endParaRPr lang="en-US" sz="16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tc>
                  <a:txBody>
                    <a:bodyPr/>
                    <a:lstStyle/>
                    <a:p>
                      <a:pPr marL="518160" marR="112395" algn="ctr">
                        <a:lnSpc>
                          <a:spcPts val="1330"/>
                        </a:lnSpc>
                        <a:spcBef>
                          <a:spcPts val="0"/>
                        </a:spcBef>
                        <a:spcAft>
                          <a:spcPts val="0"/>
                        </a:spcAft>
                      </a:pPr>
                      <a:r>
                        <a:rPr lang="en-US" sz="1800" b="1">
                          <a:effectLst/>
                        </a:rPr>
                        <a:t>PAGENO.</a:t>
                      </a:r>
                      <a:endParaRPr lang="en-US" sz="1600" b="1">
                        <a:effectLst/>
                        <a:latin typeface="Times New Roman" panose="02020603050405020304" pitchFamily="18" charset="0"/>
                        <a:ea typeface="Times New Roman" panose="02020603050405020304" pitchFamily="18" charset="0"/>
                        <a:cs typeface="Vrinda" panose="020B0502040204020203" pitchFamily="34" charset="0"/>
                      </a:endParaRPr>
                    </a:p>
                  </a:txBody>
                  <a:tcPr marL="0" marR="0" marT="0" marB="0"/>
                </a:tc>
                <a:extLst>
                  <a:ext uri="{0D108BD9-81ED-4DB2-BD59-A6C34878D82A}">
                    <a16:rowId xmlns:a16="http://schemas.microsoft.com/office/drawing/2014/main" val="3045638"/>
                  </a:ext>
                </a:extLst>
              </a:tr>
              <a:tr h="545885">
                <a:tc>
                  <a:txBody>
                    <a:bodyPr/>
                    <a:lstStyle/>
                    <a:p>
                      <a:pPr marL="518160" marR="108585" algn="l" defTabSz="685800" rtl="0" eaLnBrk="1" latinLnBrk="0" hangingPunct="1">
                        <a:spcBef>
                          <a:spcPts val="295"/>
                        </a:spcBef>
                        <a:spcAft>
                          <a:spcPts val="0"/>
                        </a:spcAft>
                      </a:pPr>
                      <a:r>
                        <a:rPr lang="en-US" sz="1600" b="1" kern="1200" dirty="0">
                          <a:solidFill>
                            <a:schemeClr val="tx1"/>
                          </a:solidFill>
                          <a:effectLst/>
                          <a:latin typeface="+mn-lt"/>
                          <a:ea typeface="+mn-ea"/>
                          <a:cs typeface="+mn-cs"/>
                        </a:rPr>
                        <a:t>4.1</a:t>
                      </a:r>
                    </a:p>
                  </a:txBody>
                  <a:tcPr marL="0" marR="0" marT="0" marB="0"/>
                </a:tc>
                <a:tc>
                  <a:txBody>
                    <a:bodyPr/>
                    <a:lstStyle/>
                    <a:p>
                      <a:pPr marL="518160" marR="108585"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 </a:t>
                      </a:r>
                    </a:p>
                    <a:p>
                      <a:pPr marL="518160" marR="108585" indent="-640080"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Use Case Diagram for Social Site</a:t>
                      </a:r>
                    </a:p>
                  </a:txBody>
                  <a:tcPr marL="0" marR="0" marT="0" marB="0"/>
                </a:tc>
                <a:tc>
                  <a:txBody>
                    <a:bodyPr/>
                    <a:lstStyle/>
                    <a:p>
                      <a:pPr marL="518160" marR="108585" algn="ctr" defTabSz="685800" rtl="0" eaLnBrk="1" latinLnBrk="0" hangingPunct="1">
                        <a:spcBef>
                          <a:spcPts val="295"/>
                        </a:spcBef>
                        <a:spcAft>
                          <a:spcPts val="0"/>
                        </a:spcAft>
                      </a:pPr>
                      <a:r>
                        <a:rPr lang="en-US" sz="1600" b="1" kern="1200">
                          <a:solidFill>
                            <a:schemeClr val="tx1"/>
                          </a:solidFill>
                          <a:effectLst/>
                          <a:latin typeface="+mn-lt"/>
                          <a:ea typeface="+mn-ea"/>
                          <a:cs typeface="+mn-cs"/>
                        </a:rPr>
                        <a:t>10</a:t>
                      </a:r>
                    </a:p>
                  </a:txBody>
                  <a:tcPr marL="0" marR="0" marT="0" marB="0"/>
                </a:tc>
                <a:extLst>
                  <a:ext uri="{0D108BD9-81ED-4DB2-BD59-A6C34878D82A}">
                    <a16:rowId xmlns:a16="http://schemas.microsoft.com/office/drawing/2014/main" val="3146878813"/>
                  </a:ext>
                </a:extLst>
              </a:tr>
              <a:tr h="345194">
                <a:tc>
                  <a:txBody>
                    <a:bodyPr/>
                    <a:lstStyle/>
                    <a:p>
                      <a:pPr marL="518160" marR="108585" algn="l" defTabSz="685800" rtl="0" eaLnBrk="1" latinLnBrk="0" hangingPunct="1">
                        <a:spcBef>
                          <a:spcPts val="295"/>
                        </a:spcBef>
                        <a:spcAft>
                          <a:spcPts val="0"/>
                        </a:spcAft>
                      </a:pPr>
                      <a:r>
                        <a:rPr lang="en-US" sz="1600" b="1" kern="1200">
                          <a:solidFill>
                            <a:schemeClr val="tx1"/>
                          </a:solidFill>
                          <a:effectLst/>
                          <a:latin typeface="+mn-lt"/>
                          <a:ea typeface="+mn-ea"/>
                          <a:cs typeface="+mn-cs"/>
                        </a:rPr>
                        <a:t>5.1</a:t>
                      </a:r>
                    </a:p>
                  </a:txBody>
                  <a:tcPr marL="0" marR="0" marT="0" marB="0"/>
                </a:tc>
                <a:tc>
                  <a:txBody>
                    <a:bodyPr/>
                    <a:lstStyle/>
                    <a:p>
                      <a:pPr marL="518160" marR="108585"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SDLC process</a:t>
                      </a:r>
                    </a:p>
                  </a:txBody>
                  <a:tcPr marL="0" marR="0" marT="0" marB="0"/>
                </a:tc>
                <a:tc>
                  <a:txBody>
                    <a:bodyPr/>
                    <a:lstStyle/>
                    <a:p>
                      <a:pPr marL="518160" marR="108585"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11</a:t>
                      </a:r>
                    </a:p>
                  </a:txBody>
                  <a:tcPr marL="0" marR="0" marT="0" marB="0"/>
                </a:tc>
                <a:extLst>
                  <a:ext uri="{0D108BD9-81ED-4DB2-BD59-A6C34878D82A}">
                    <a16:rowId xmlns:a16="http://schemas.microsoft.com/office/drawing/2014/main" val="1336789207"/>
                  </a:ext>
                </a:extLst>
              </a:tr>
              <a:tr h="600825">
                <a:tc>
                  <a:txBody>
                    <a:bodyPr/>
                    <a:lstStyle/>
                    <a:p>
                      <a:pPr marL="518160" marR="108585" algn="l" defTabSz="685800" rtl="0" eaLnBrk="1" latinLnBrk="0" hangingPunct="1">
                        <a:spcBef>
                          <a:spcPts val="295"/>
                        </a:spcBef>
                        <a:spcAft>
                          <a:spcPts val="0"/>
                        </a:spcAft>
                      </a:pPr>
                      <a:r>
                        <a:rPr lang="en-US" sz="1600" b="1" kern="1200">
                          <a:solidFill>
                            <a:schemeClr val="tx1"/>
                          </a:solidFill>
                          <a:effectLst/>
                          <a:latin typeface="+mn-lt"/>
                          <a:ea typeface="+mn-ea"/>
                          <a:cs typeface="+mn-cs"/>
                        </a:rPr>
                        <a:t>5.2</a:t>
                      </a:r>
                    </a:p>
                  </a:txBody>
                  <a:tcPr marL="0" marR="0" marT="0" marB="0"/>
                </a:tc>
                <a:tc>
                  <a:txBody>
                    <a:bodyPr/>
                    <a:lstStyle/>
                    <a:p>
                      <a:pPr marL="518160" marR="108585" indent="-594360"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Software development life cycle</a:t>
                      </a:r>
                    </a:p>
                  </a:txBody>
                  <a:tcPr marL="0" marR="0" marT="0" marB="0"/>
                </a:tc>
                <a:tc>
                  <a:txBody>
                    <a:bodyPr/>
                    <a:lstStyle/>
                    <a:p>
                      <a:pPr marL="518160" marR="108585" algn="ctr" defTabSz="685800" rtl="0" eaLnBrk="1" latinLnBrk="0" hangingPunct="1">
                        <a:spcBef>
                          <a:spcPts val="295"/>
                        </a:spcBef>
                        <a:spcAft>
                          <a:spcPts val="0"/>
                        </a:spcAft>
                      </a:pPr>
                      <a:r>
                        <a:rPr lang="en-US" sz="1600" b="1" kern="1200">
                          <a:solidFill>
                            <a:schemeClr val="tx1"/>
                          </a:solidFill>
                          <a:effectLst/>
                          <a:latin typeface="+mn-lt"/>
                          <a:ea typeface="+mn-ea"/>
                          <a:cs typeface="+mn-cs"/>
                        </a:rPr>
                        <a:t>13</a:t>
                      </a:r>
                    </a:p>
                  </a:txBody>
                  <a:tcPr marL="0" marR="0" marT="0" marB="0"/>
                </a:tc>
                <a:extLst>
                  <a:ext uri="{0D108BD9-81ED-4DB2-BD59-A6C34878D82A}">
                    <a16:rowId xmlns:a16="http://schemas.microsoft.com/office/drawing/2014/main" val="3330848068"/>
                  </a:ext>
                </a:extLst>
              </a:tr>
              <a:tr h="492603">
                <a:tc>
                  <a:txBody>
                    <a:bodyPr/>
                    <a:lstStyle/>
                    <a:p>
                      <a:pPr marL="518160" marR="108585" algn="l" defTabSz="685800" rtl="0" eaLnBrk="1" latinLnBrk="0" hangingPunct="1">
                        <a:spcBef>
                          <a:spcPts val="295"/>
                        </a:spcBef>
                        <a:spcAft>
                          <a:spcPts val="0"/>
                        </a:spcAft>
                      </a:pPr>
                      <a:r>
                        <a:rPr lang="en-US" sz="1600" b="1" kern="1200">
                          <a:solidFill>
                            <a:schemeClr val="tx1"/>
                          </a:solidFill>
                          <a:effectLst/>
                          <a:latin typeface="+mn-lt"/>
                          <a:ea typeface="+mn-ea"/>
                          <a:cs typeface="+mn-cs"/>
                        </a:rPr>
                        <a:t>5.3</a:t>
                      </a:r>
                    </a:p>
                  </a:txBody>
                  <a:tcPr marL="0" marR="0" marT="0" marB="0"/>
                </a:tc>
                <a:tc>
                  <a:txBody>
                    <a:bodyPr/>
                    <a:lstStyle/>
                    <a:p>
                      <a:pPr marL="518160" marR="108585"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Steps of project planning</a:t>
                      </a:r>
                    </a:p>
                  </a:txBody>
                  <a:tcPr marL="0" marR="0" marT="0" marB="0"/>
                </a:tc>
                <a:tc>
                  <a:txBody>
                    <a:bodyPr/>
                    <a:lstStyle/>
                    <a:p>
                      <a:pPr marL="518160" marR="108585"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14</a:t>
                      </a:r>
                    </a:p>
                  </a:txBody>
                  <a:tcPr marL="0" marR="0" marT="0" marB="0"/>
                </a:tc>
                <a:extLst>
                  <a:ext uri="{0D108BD9-81ED-4DB2-BD59-A6C34878D82A}">
                    <a16:rowId xmlns:a16="http://schemas.microsoft.com/office/drawing/2014/main" val="1556978678"/>
                  </a:ext>
                </a:extLst>
              </a:tr>
              <a:tr h="384378">
                <a:tc>
                  <a:txBody>
                    <a:bodyPr/>
                    <a:lstStyle/>
                    <a:p>
                      <a:pPr marL="518160" marR="108585" algn="l" defTabSz="685800" rtl="0" eaLnBrk="1" latinLnBrk="0" hangingPunct="1">
                        <a:spcBef>
                          <a:spcPts val="295"/>
                        </a:spcBef>
                        <a:spcAft>
                          <a:spcPts val="0"/>
                        </a:spcAft>
                      </a:pPr>
                      <a:r>
                        <a:rPr lang="en-US" sz="1600" b="1" kern="1200">
                          <a:solidFill>
                            <a:schemeClr val="tx1"/>
                          </a:solidFill>
                          <a:effectLst/>
                          <a:latin typeface="+mn-lt"/>
                          <a:ea typeface="+mn-ea"/>
                          <a:cs typeface="+mn-cs"/>
                        </a:rPr>
                        <a:t>6.1</a:t>
                      </a:r>
                    </a:p>
                  </a:txBody>
                  <a:tcPr marL="0" marR="0" marT="0" marB="0"/>
                </a:tc>
                <a:tc>
                  <a:txBody>
                    <a:bodyPr/>
                    <a:lstStyle/>
                    <a:p>
                      <a:pPr marL="518160" marR="108585"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WBS</a:t>
                      </a:r>
                    </a:p>
                  </a:txBody>
                  <a:tcPr marL="0" marR="0" marT="0" marB="0"/>
                </a:tc>
                <a:tc>
                  <a:txBody>
                    <a:bodyPr/>
                    <a:lstStyle/>
                    <a:p>
                      <a:pPr marL="518160" marR="108585"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18</a:t>
                      </a:r>
                    </a:p>
                  </a:txBody>
                  <a:tcPr marL="0" marR="0" marT="0" marB="0"/>
                </a:tc>
                <a:extLst>
                  <a:ext uri="{0D108BD9-81ED-4DB2-BD59-A6C34878D82A}">
                    <a16:rowId xmlns:a16="http://schemas.microsoft.com/office/drawing/2014/main" val="756127348"/>
                  </a:ext>
                </a:extLst>
              </a:tr>
              <a:tr h="387178">
                <a:tc>
                  <a:txBody>
                    <a:bodyPr/>
                    <a:lstStyle/>
                    <a:p>
                      <a:pPr marL="518160" marR="108585" algn="l" defTabSz="685800" rtl="0" eaLnBrk="1" latinLnBrk="0" hangingPunct="1">
                        <a:spcBef>
                          <a:spcPts val="295"/>
                        </a:spcBef>
                        <a:spcAft>
                          <a:spcPts val="0"/>
                        </a:spcAft>
                      </a:pPr>
                      <a:r>
                        <a:rPr lang="en-US" sz="1600" b="1" kern="1200">
                          <a:solidFill>
                            <a:schemeClr val="tx1"/>
                          </a:solidFill>
                          <a:effectLst/>
                          <a:latin typeface="+mn-lt"/>
                          <a:ea typeface="+mn-ea"/>
                          <a:cs typeface="+mn-cs"/>
                        </a:rPr>
                        <a:t>6.2</a:t>
                      </a:r>
                    </a:p>
                  </a:txBody>
                  <a:tcPr marL="0" marR="0" marT="0" marB="0"/>
                </a:tc>
                <a:tc>
                  <a:txBody>
                    <a:bodyPr/>
                    <a:lstStyle/>
                    <a:p>
                      <a:pPr marL="518160" marR="108585"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Top-Down Approach</a:t>
                      </a:r>
                    </a:p>
                  </a:txBody>
                  <a:tcPr marL="0" marR="0" marT="0" marB="0"/>
                </a:tc>
                <a:tc>
                  <a:txBody>
                    <a:bodyPr/>
                    <a:lstStyle/>
                    <a:p>
                      <a:pPr marL="518160" marR="108585" algn="ctr" defTabSz="685800" rtl="0" eaLnBrk="1" latinLnBrk="0" hangingPunct="1">
                        <a:spcBef>
                          <a:spcPts val="295"/>
                        </a:spcBef>
                        <a:spcAft>
                          <a:spcPts val="0"/>
                        </a:spcAft>
                      </a:pPr>
                      <a:r>
                        <a:rPr lang="en-US" sz="1600" b="1" kern="1200">
                          <a:solidFill>
                            <a:schemeClr val="tx1"/>
                          </a:solidFill>
                          <a:effectLst/>
                          <a:latin typeface="+mn-lt"/>
                          <a:ea typeface="+mn-ea"/>
                          <a:cs typeface="+mn-cs"/>
                        </a:rPr>
                        <a:t>18</a:t>
                      </a:r>
                    </a:p>
                  </a:txBody>
                  <a:tcPr marL="0" marR="0" marT="0" marB="0"/>
                </a:tc>
                <a:extLst>
                  <a:ext uri="{0D108BD9-81ED-4DB2-BD59-A6C34878D82A}">
                    <a16:rowId xmlns:a16="http://schemas.microsoft.com/office/drawing/2014/main" val="3672241070"/>
                  </a:ext>
                </a:extLst>
              </a:tr>
              <a:tr h="385313">
                <a:tc>
                  <a:txBody>
                    <a:bodyPr/>
                    <a:lstStyle/>
                    <a:p>
                      <a:pPr marL="518160" marR="108585" algn="l" defTabSz="685800" rtl="0" eaLnBrk="1" latinLnBrk="0" hangingPunct="1">
                        <a:spcBef>
                          <a:spcPts val="295"/>
                        </a:spcBef>
                        <a:spcAft>
                          <a:spcPts val="0"/>
                        </a:spcAft>
                      </a:pPr>
                      <a:r>
                        <a:rPr lang="en-US" sz="1600" b="1" kern="1200">
                          <a:solidFill>
                            <a:schemeClr val="tx1"/>
                          </a:solidFill>
                          <a:effectLst/>
                          <a:latin typeface="+mn-lt"/>
                          <a:ea typeface="+mn-ea"/>
                          <a:cs typeface="+mn-cs"/>
                        </a:rPr>
                        <a:t>6.3</a:t>
                      </a:r>
                    </a:p>
                  </a:txBody>
                  <a:tcPr marL="0" marR="0" marT="0" marB="0"/>
                </a:tc>
                <a:tc>
                  <a:txBody>
                    <a:bodyPr/>
                    <a:lstStyle/>
                    <a:p>
                      <a:pPr marL="518160" marR="108585"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Data flow diagram</a:t>
                      </a:r>
                    </a:p>
                  </a:txBody>
                  <a:tcPr marL="0" marR="0" marT="0" marB="0"/>
                </a:tc>
                <a:tc>
                  <a:txBody>
                    <a:bodyPr/>
                    <a:lstStyle/>
                    <a:p>
                      <a:pPr marL="518160" marR="108585" algn="ctr" defTabSz="685800" rtl="0" eaLnBrk="1" latinLnBrk="0" hangingPunct="1">
                        <a:spcBef>
                          <a:spcPts val="295"/>
                        </a:spcBef>
                        <a:spcAft>
                          <a:spcPts val="0"/>
                        </a:spcAft>
                      </a:pPr>
                      <a:r>
                        <a:rPr lang="en-US" sz="1600" b="1" kern="1200">
                          <a:solidFill>
                            <a:schemeClr val="tx1"/>
                          </a:solidFill>
                          <a:effectLst/>
                          <a:latin typeface="+mn-lt"/>
                          <a:ea typeface="+mn-ea"/>
                          <a:cs typeface="+mn-cs"/>
                        </a:rPr>
                        <a:t>19</a:t>
                      </a:r>
                    </a:p>
                  </a:txBody>
                  <a:tcPr marL="0" marR="0" marT="0" marB="0"/>
                </a:tc>
                <a:extLst>
                  <a:ext uri="{0D108BD9-81ED-4DB2-BD59-A6C34878D82A}">
                    <a16:rowId xmlns:a16="http://schemas.microsoft.com/office/drawing/2014/main" val="4202929974"/>
                  </a:ext>
                </a:extLst>
              </a:tr>
              <a:tr h="384378">
                <a:tc>
                  <a:txBody>
                    <a:bodyPr/>
                    <a:lstStyle/>
                    <a:p>
                      <a:pPr marL="518160" marR="108585" algn="l" defTabSz="685800" rtl="0" eaLnBrk="1" latinLnBrk="0" hangingPunct="1">
                        <a:spcBef>
                          <a:spcPts val="295"/>
                        </a:spcBef>
                        <a:spcAft>
                          <a:spcPts val="0"/>
                        </a:spcAft>
                      </a:pPr>
                      <a:r>
                        <a:rPr lang="en-US" sz="1600" b="1" kern="1200">
                          <a:solidFill>
                            <a:schemeClr val="tx1"/>
                          </a:solidFill>
                          <a:effectLst/>
                          <a:latin typeface="+mn-lt"/>
                          <a:ea typeface="+mn-ea"/>
                          <a:cs typeface="+mn-cs"/>
                        </a:rPr>
                        <a:t>6.4</a:t>
                      </a:r>
                    </a:p>
                  </a:txBody>
                  <a:tcPr marL="0" marR="0" marT="0" marB="0"/>
                </a:tc>
                <a:tc>
                  <a:txBody>
                    <a:bodyPr/>
                    <a:lstStyle/>
                    <a:p>
                      <a:pPr marL="518160" marR="108585"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Use Case diagram</a:t>
                      </a:r>
                    </a:p>
                  </a:txBody>
                  <a:tcPr marL="0" marR="0" marT="0" marB="0"/>
                </a:tc>
                <a:tc>
                  <a:txBody>
                    <a:bodyPr/>
                    <a:lstStyle/>
                    <a:p>
                      <a:pPr marL="518160" marR="108585" algn="ctr" defTabSz="685800" rtl="0" eaLnBrk="1" latinLnBrk="0" hangingPunct="1">
                        <a:spcBef>
                          <a:spcPts val="295"/>
                        </a:spcBef>
                        <a:spcAft>
                          <a:spcPts val="0"/>
                        </a:spcAft>
                      </a:pPr>
                      <a:r>
                        <a:rPr lang="en-US" sz="1600" b="1" kern="1200">
                          <a:solidFill>
                            <a:schemeClr val="tx1"/>
                          </a:solidFill>
                          <a:effectLst/>
                          <a:latin typeface="+mn-lt"/>
                          <a:ea typeface="+mn-ea"/>
                          <a:cs typeface="+mn-cs"/>
                        </a:rPr>
                        <a:t>20</a:t>
                      </a:r>
                    </a:p>
                  </a:txBody>
                  <a:tcPr marL="0" marR="0" marT="0" marB="0"/>
                </a:tc>
                <a:extLst>
                  <a:ext uri="{0D108BD9-81ED-4DB2-BD59-A6C34878D82A}">
                    <a16:rowId xmlns:a16="http://schemas.microsoft.com/office/drawing/2014/main" val="3677027257"/>
                  </a:ext>
                </a:extLst>
              </a:tr>
              <a:tr h="384378">
                <a:tc>
                  <a:txBody>
                    <a:bodyPr/>
                    <a:lstStyle/>
                    <a:p>
                      <a:pPr marL="518160" marR="108585" algn="l" defTabSz="685800" rtl="0" eaLnBrk="1" latinLnBrk="0" hangingPunct="1">
                        <a:spcBef>
                          <a:spcPts val="295"/>
                        </a:spcBef>
                        <a:spcAft>
                          <a:spcPts val="0"/>
                        </a:spcAft>
                      </a:pPr>
                      <a:r>
                        <a:rPr lang="en-US" sz="1600" b="1" kern="1200">
                          <a:solidFill>
                            <a:schemeClr val="tx1"/>
                          </a:solidFill>
                          <a:effectLst/>
                          <a:latin typeface="+mn-lt"/>
                          <a:ea typeface="+mn-ea"/>
                          <a:cs typeface="+mn-cs"/>
                        </a:rPr>
                        <a:t>6.5</a:t>
                      </a:r>
                    </a:p>
                  </a:txBody>
                  <a:tcPr marL="0" marR="0" marT="0" marB="0"/>
                </a:tc>
                <a:tc>
                  <a:txBody>
                    <a:bodyPr/>
                    <a:lstStyle/>
                    <a:p>
                      <a:pPr marL="518160" marR="108585"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DFD Level Diagram 0</a:t>
                      </a:r>
                    </a:p>
                  </a:txBody>
                  <a:tcPr marL="0" marR="0" marT="0" marB="0"/>
                </a:tc>
                <a:tc>
                  <a:txBody>
                    <a:bodyPr/>
                    <a:lstStyle/>
                    <a:p>
                      <a:pPr marL="518160" marR="108585" algn="ctr" defTabSz="685800" rtl="0" eaLnBrk="1" latinLnBrk="0" hangingPunct="1">
                        <a:spcBef>
                          <a:spcPts val="295"/>
                        </a:spcBef>
                        <a:spcAft>
                          <a:spcPts val="0"/>
                        </a:spcAft>
                      </a:pPr>
                      <a:r>
                        <a:rPr lang="en-US" sz="1600" b="1" kern="1200">
                          <a:solidFill>
                            <a:schemeClr val="tx1"/>
                          </a:solidFill>
                          <a:effectLst/>
                          <a:latin typeface="+mn-lt"/>
                          <a:ea typeface="+mn-ea"/>
                          <a:cs typeface="+mn-cs"/>
                        </a:rPr>
                        <a:t>21</a:t>
                      </a:r>
                    </a:p>
                  </a:txBody>
                  <a:tcPr marL="0" marR="0" marT="0" marB="0"/>
                </a:tc>
                <a:extLst>
                  <a:ext uri="{0D108BD9-81ED-4DB2-BD59-A6C34878D82A}">
                    <a16:rowId xmlns:a16="http://schemas.microsoft.com/office/drawing/2014/main" val="886110532"/>
                  </a:ext>
                </a:extLst>
              </a:tr>
              <a:tr h="386245">
                <a:tc>
                  <a:txBody>
                    <a:bodyPr/>
                    <a:lstStyle/>
                    <a:p>
                      <a:pPr marL="518160" marR="108585" algn="l" defTabSz="685800" rtl="0" eaLnBrk="1" latinLnBrk="0" hangingPunct="1">
                        <a:spcBef>
                          <a:spcPts val="295"/>
                        </a:spcBef>
                        <a:spcAft>
                          <a:spcPts val="0"/>
                        </a:spcAft>
                      </a:pPr>
                      <a:r>
                        <a:rPr lang="en-US" sz="1600" b="1" kern="1200">
                          <a:solidFill>
                            <a:schemeClr val="tx1"/>
                          </a:solidFill>
                          <a:effectLst/>
                          <a:latin typeface="+mn-lt"/>
                          <a:ea typeface="+mn-ea"/>
                          <a:cs typeface="+mn-cs"/>
                        </a:rPr>
                        <a:t>6.6</a:t>
                      </a:r>
                    </a:p>
                  </a:txBody>
                  <a:tcPr marL="0" marR="0" marT="0" marB="0"/>
                </a:tc>
                <a:tc>
                  <a:txBody>
                    <a:bodyPr/>
                    <a:lstStyle/>
                    <a:p>
                      <a:pPr marL="518160" marR="108585"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DFD Level Diagram 1</a:t>
                      </a:r>
                    </a:p>
                  </a:txBody>
                  <a:tcPr marL="0" marR="0" marT="0" marB="0"/>
                </a:tc>
                <a:tc>
                  <a:txBody>
                    <a:bodyPr/>
                    <a:lstStyle/>
                    <a:p>
                      <a:pPr marL="518160" marR="108585" algn="ctr" defTabSz="685800" rtl="0" eaLnBrk="1" latinLnBrk="0" hangingPunct="1">
                        <a:spcBef>
                          <a:spcPts val="295"/>
                        </a:spcBef>
                        <a:spcAft>
                          <a:spcPts val="0"/>
                        </a:spcAft>
                      </a:pPr>
                      <a:r>
                        <a:rPr lang="en-US" sz="1600" b="1" kern="1200">
                          <a:solidFill>
                            <a:schemeClr val="tx1"/>
                          </a:solidFill>
                          <a:effectLst/>
                          <a:latin typeface="+mn-lt"/>
                          <a:ea typeface="+mn-ea"/>
                          <a:cs typeface="+mn-cs"/>
                        </a:rPr>
                        <a:t>21</a:t>
                      </a:r>
                    </a:p>
                  </a:txBody>
                  <a:tcPr marL="0" marR="0" marT="0" marB="0"/>
                </a:tc>
                <a:extLst>
                  <a:ext uri="{0D108BD9-81ED-4DB2-BD59-A6C34878D82A}">
                    <a16:rowId xmlns:a16="http://schemas.microsoft.com/office/drawing/2014/main" val="2849677286"/>
                  </a:ext>
                </a:extLst>
              </a:tr>
              <a:tr h="385313">
                <a:tc>
                  <a:txBody>
                    <a:bodyPr/>
                    <a:lstStyle/>
                    <a:p>
                      <a:pPr marL="518160" marR="108585" algn="l" defTabSz="685800" rtl="0" eaLnBrk="1" latinLnBrk="0" hangingPunct="1">
                        <a:spcBef>
                          <a:spcPts val="295"/>
                        </a:spcBef>
                        <a:spcAft>
                          <a:spcPts val="0"/>
                        </a:spcAft>
                      </a:pPr>
                      <a:r>
                        <a:rPr lang="en-US" sz="1600" b="1" kern="1200">
                          <a:solidFill>
                            <a:schemeClr val="tx1"/>
                          </a:solidFill>
                          <a:effectLst/>
                          <a:latin typeface="+mn-lt"/>
                          <a:ea typeface="+mn-ea"/>
                          <a:cs typeface="+mn-cs"/>
                        </a:rPr>
                        <a:t>6.7</a:t>
                      </a:r>
                    </a:p>
                  </a:txBody>
                  <a:tcPr marL="0" marR="0" marT="0" marB="0"/>
                </a:tc>
                <a:tc>
                  <a:txBody>
                    <a:bodyPr/>
                    <a:lstStyle/>
                    <a:p>
                      <a:pPr marL="518160" marR="108585"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DFD for admin</a:t>
                      </a:r>
                    </a:p>
                  </a:txBody>
                  <a:tcPr marL="0" marR="0" marT="0" marB="0"/>
                </a:tc>
                <a:tc>
                  <a:txBody>
                    <a:bodyPr/>
                    <a:lstStyle/>
                    <a:p>
                      <a:pPr marL="518160" marR="108585" algn="ctr" defTabSz="685800" rtl="0" eaLnBrk="1" latinLnBrk="0" hangingPunct="1">
                        <a:spcBef>
                          <a:spcPts val="295"/>
                        </a:spcBef>
                        <a:spcAft>
                          <a:spcPts val="0"/>
                        </a:spcAft>
                      </a:pPr>
                      <a:r>
                        <a:rPr lang="en-US" sz="1600" b="1" kern="1200">
                          <a:solidFill>
                            <a:schemeClr val="tx1"/>
                          </a:solidFill>
                          <a:effectLst/>
                          <a:latin typeface="+mn-lt"/>
                          <a:ea typeface="+mn-ea"/>
                          <a:cs typeface="+mn-cs"/>
                        </a:rPr>
                        <a:t>22</a:t>
                      </a:r>
                    </a:p>
                  </a:txBody>
                  <a:tcPr marL="0" marR="0" marT="0" marB="0"/>
                </a:tc>
                <a:extLst>
                  <a:ext uri="{0D108BD9-81ED-4DB2-BD59-A6C34878D82A}">
                    <a16:rowId xmlns:a16="http://schemas.microsoft.com/office/drawing/2014/main" val="585099990"/>
                  </a:ext>
                </a:extLst>
              </a:tr>
              <a:tr h="384378">
                <a:tc>
                  <a:txBody>
                    <a:bodyPr/>
                    <a:lstStyle/>
                    <a:p>
                      <a:pPr marL="518160" marR="108585" algn="l" defTabSz="685800" rtl="0" eaLnBrk="1" latinLnBrk="0" hangingPunct="1">
                        <a:spcBef>
                          <a:spcPts val="295"/>
                        </a:spcBef>
                        <a:spcAft>
                          <a:spcPts val="0"/>
                        </a:spcAft>
                      </a:pPr>
                      <a:r>
                        <a:rPr lang="en-US" sz="1600" b="1" kern="1200">
                          <a:solidFill>
                            <a:schemeClr val="tx1"/>
                          </a:solidFill>
                          <a:effectLst/>
                          <a:latin typeface="+mn-lt"/>
                          <a:ea typeface="+mn-ea"/>
                          <a:cs typeface="+mn-cs"/>
                        </a:rPr>
                        <a:t>6.8</a:t>
                      </a:r>
                    </a:p>
                  </a:txBody>
                  <a:tcPr marL="0" marR="0" marT="0" marB="0"/>
                </a:tc>
                <a:tc>
                  <a:txBody>
                    <a:bodyPr/>
                    <a:lstStyle/>
                    <a:p>
                      <a:pPr marL="518160" marR="108585"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DFD level diagram 2</a:t>
                      </a:r>
                    </a:p>
                  </a:txBody>
                  <a:tcPr marL="0" marR="0" marT="0" marB="0"/>
                </a:tc>
                <a:tc>
                  <a:txBody>
                    <a:bodyPr/>
                    <a:lstStyle/>
                    <a:p>
                      <a:pPr marL="518160" marR="108585" algn="ctr" defTabSz="685800" rtl="0" eaLnBrk="1" latinLnBrk="0" hangingPunct="1">
                        <a:spcBef>
                          <a:spcPts val="295"/>
                        </a:spcBef>
                        <a:spcAft>
                          <a:spcPts val="0"/>
                        </a:spcAft>
                      </a:pPr>
                      <a:r>
                        <a:rPr lang="en-US" sz="1600" b="1" kern="1200">
                          <a:solidFill>
                            <a:schemeClr val="tx1"/>
                          </a:solidFill>
                          <a:effectLst/>
                          <a:latin typeface="+mn-lt"/>
                          <a:ea typeface="+mn-ea"/>
                          <a:cs typeface="+mn-cs"/>
                        </a:rPr>
                        <a:t>22</a:t>
                      </a:r>
                    </a:p>
                  </a:txBody>
                  <a:tcPr marL="0" marR="0" marT="0" marB="0"/>
                </a:tc>
                <a:extLst>
                  <a:ext uri="{0D108BD9-81ED-4DB2-BD59-A6C34878D82A}">
                    <a16:rowId xmlns:a16="http://schemas.microsoft.com/office/drawing/2014/main" val="661352321"/>
                  </a:ext>
                </a:extLst>
              </a:tr>
              <a:tr h="380648">
                <a:tc>
                  <a:txBody>
                    <a:bodyPr/>
                    <a:lstStyle/>
                    <a:p>
                      <a:pPr marL="518160" marR="108585" algn="l" defTabSz="685800" rtl="0" eaLnBrk="1" latinLnBrk="0" hangingPunct="1">
                        <a:spcBef>
                          <a:spcPts val="295"/>
                        </a:spcBef>
                        <a:spcAft>
                          <a:spcPts val="0"/>
                        </a:spcAft>
                      </a:pPr>
                      <a:r>
                        <a:rPr lang="en-US" sz="1600" b="1" kern="1200">
                          <a:solidFill>
                            <a:schemeClr val="tx1"/>
                          </a:solidFill>
                          <a:effectLst/>
                          <a:latin typeface="+mn-lt"/>
                          <a:ea typeface="+mn-ea"/>
                          <a:cs typeface="+mn-cs"/>
                        </a:rPr>
                        <a:t>6.9</a:t>
                      </a:r>
                    </a:p>
                  </a:txBody>
                  <a:tcPr marL="0" marR="0" marT="0" marB="0"/>
                </a:tc>
                <a:tc>
                  <a:txBody>
                    <a:bodyPr/>
                    <a:lstStyle/>
                    <a:p>
                      <a:pPr marL="518160" marR="108585" algn="ctr" defTabSz="685800" rtl="0" eaLnBrk="1" latinLnBrk="0" hangingPunct="1">
                        <a:spcBef>
                          <a:spcPts val="295"/>
                        </a:spcBef>
                        <a:spcAft>
                          <a:spcPts val="0"/>
                        </a:spcAft>
                      </a:pPr>
                      <a:r>
                        <a:rPr lang="en-US" sz="1600" b="1" kern="1200">
                          <a:solidFill>
                            <a:schemeClr val="tx1"/>
                          </a:solidFill>
                          <a:effectLst/>
                          <a:latin typeface="+mn-lt"/>
                          <a:ea typeface="+mn-ea"/>
                          <a:cs typeface="+mn-cs"/>
                        </a:rPr>
                        <a:t>DFD for user</a:t>
                      </a:r>
                    </a:p>
                  </a:txBody>
                  <a:tcPr marL="0" marR="0" marT="0" marB="0"/>
                </a:tc>
                <a:tc>
                  <a:txBody>
                    <a:bodyPr/>
                    <a:lstStyle/>
                    <a:p>
                      <a:pPr marL="518160" marR="108585"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23</a:t>
                      </a:r>
                    </a:p>
                  </a:txBody>
                  <a:tcPr marL="0" marR="0" marT="0" marB="0"/>
                </a:tc>
                <a:extLst>
                  <a:ext uri="{0D108BD9-81ED-4DB2-BD59-A6C34878D82A}">
                    <a16:rowId xmlns:a16="http://schemas.microsoft.com/office/drawing/2014/main" val="3726641881"/>
                  </a:ext>
                </a:extLst>
              </a:tr>
              <a:tr h="339597">
                <a:tc>
                  <a:txBody>
                    <a:bodyPr/>
                    <a:lstStyle/>
                    <a:p>
                      <a:pPr marL="518160" marR="108585" algn="l" defTabSz="685800" rtl="0" eaLnBrk="1" latinLnBrk="0" hangingPunct="1">
                        <a:spcBef>
                          <a:spcPts val="295"/>
                        </a:spcBef>
                        <a:spcAft>
                          <a:spcPts val="0"/>
                        </a:spcAft>
                      </a:pPr>
                      <a:r>
                        <a:rPr lang="en-US" sz="1600" b="1" kern="1200">
                          <a:solidFill>
                            <a:schemeClr val="tx1"/>
                          </a:solidFill>
                          <a:effectLst/>
                          <a:latin typeface="+mn-lt"/>
                          <a:ea typeface="+mn-ea"/>
                          <a:cs typeface="+mn-cs"/>
                        </a:rPr>
                        <a:t>6.10</a:t>
                      </a:r>
                    </a:p>
                  </a:txBody>
                  <a:tcPr marL="0" marR="0" marT="0" marB="0"/>
                </a:tc>
                <a:tc>
                  <a:txBody>
                    <a:bodyPr/>
                    <a:lstStyle/>
                    <a:p>
                      <a:pPr marL="518160" marR="108585" algn="ctr" defTabSz="685800" rtl="0" eaLnBrk="1" latinLnBrk="0" hangingPunct="1">
                        <a:spcBef>
                          <a:spcPts val="295"/>
                        </a:spcBef>
                        <a:spcAft>
                          <a:spcPts val="0"/>
                        </a:spcAft>
                      </a:pPr>
                      <a:r>
                        <a:rPr lang="en-US" sz="1600" b="1" kern="1200">
                          <a:solidFill>
                            <a:schemeClr val="tx1"/>
                          </a:solidFill>
                          <a:effectLst/>
                          <a:latin typeface="+mn-lt"/>
                          <a:ea typeface="+mn-ea"/>
                          <a:cs typeface="+mn-cs"/>
                        </a:rPr>
                        <a:t>View Result</a:t>
                      </a:r>
                    </a:p>
                  </a:txBody>
                  <a:tcPr marL="0" marR="0" marT="0" marB="0"/>
                </a:tc>
                <a:tc>
                  <a:txBody>
                    <a:bodyPr/>
                    <a:lstStyle/>
                    <a:p>
                      <a:pPr marL="518160" marR="108585"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23</a:t>
                      </a:r>
                    </a:p>
                  </a:txBody>
                  <a:tcPr marL="0" marR="0" marT="0" marB="0"/>
                </a:tc>
                <a:extLst>
                  <a:ext uri="{0D108BD9-81ED-4DB2-BD59-A6C34878D82A}">
                    <a16:rowId xmlns:a16="http://schemas.microsoft.com/office/drawing/2014/main" val="1735957774"/>
                  </a:ext>
                </a:extLst>
              </a:tr>
              <a:tr h="316273">
                <a:tc>
                  <a:txBody>
                    <a:bodyPr/>
                    <a:lstStyle/>
                    <a:p>
                      <a:pPr marL="518160" marR="108585" algn="l" defTabSz="685800" rtl="0" eaLnBrk="1" latinLnBrk="0" hangingPunct="1">
                        <a:spcBef>
                          <a:spcPts val="295"/>
                        </a:spcBef>
                        <a:spcAft>
                          <a:spcPts val="0"/>
                        </a:spcAft>
                      </a:pPr>
                      <a:r>
                        <a:rPr lang="en-US" sz="1600" b="1" kern="1200">
                          <a:solidFill>
                            <a:schemeClr val="tx1"/>
                          </a:solidFill>
                          <a:effectLst/>
                          <a:latin typeface="+mn-lt"/>
                          <a:ea typeface="+mn-ea"/>
                          <a:cs typeface="+mn-cs"/>
                        </a:rPr>
                        <a:t>6.11</a:t>
                      </a:r>
                    </a:p>
                  </a:txBody>
                  <a:tcPr marL="0" marR="0" marT="0" marB="0"/>
                </a:tc>
                <a:tc>
                  <a:txBody>
                    <a:bodyPr/>
                    <a:lstStyle/>
                    <a:p>
                      <a:pPr marL="518160" marR="108585" algn="ctr" defTabSz="685800" rtl="0" eaLnBrk="1" latinLnBrk="0" hangingPunct="1">
                        <a:spcBef>
                          <a:spcPts val="295"/>
                        </a:spcBef>
                        <a:spcAft>
                          <a:spcPts val="0"/>
                        </a:spcAft>
                      </a:pPr>
                      <a:r>
                        <a:rPr lang="en-US" sz="1600" b="1" kern="1200">
                          <a:solidFill>
                            <a:schemeClr val="tx1"/>
                          </a:solidFill>
                          <a:effectLst/>
                          <a:latin typeface="+mn-lt"/>
                          <a:ea typeface="+mn-ea"/>
                          <a:cs typeface="+mn-cs"/>
                        </a:rPr>
                        <a:t>Home page)</a:t>
                      </a:r>
                    </a:p>
                  </a:txBody>
                  <a:tcPr marL="0" marR="0" marT="0" marB="0"/>
                </a:tc>
                <a:tc>
                  <a:txBody>
                    <a:bodyPr/>
                    <a:lstStyle/>
                    <a:p>
                      <a:pPr marL="518160" marR="108585" algn="ctr" defTabSz="685800" rtl="0" eaLnBrk="1" latinLnBrk="0" hangingPunct="1">
                        <a:spcBef>
                          <a:spcPts val="295"/>
                        </a:spcBef>
                        <a:spcAft>
                          <a:spcPts val="0"/>
                        </a:spcAft>
                      </a:pPr>
                      <a:r>
                        <a:rPr lang="en-US" sz="1600" b="1" kern="1200">
                          <a:solidFill>
                            <a:schemeClr val="tx1"/>
                          </a:solidFill>
                          <a:effectLst/>
                          <a:latin typeface="+mn-lt"/>
                          <a:ea typeface="+mn-ea"/>
                          <a:cs typeface="+mn-cs"/>
                        </a:rPr>
                        <a:t>24</a:t>
                      </a:r>
                    </a:p>
                  </a:txBody>
                  <a:tcPr marL="0" marR="0" marT="0" marB="0"/>
                </a:tc>
                <a:extLst>
                  <a:ext uri="{0D108BD9-81ED-4DB2-BD59-A6C34878D82A}">
                    <a16:rowId xmlns:a16="http://schemas.microsoft.com/office/drawing/2014/main" val="3123142923"/>
                  </a:ext>
                </a:extLst>
              </a:tr>
              <a:tr h="318139">
                <a:tc>
                  <a:txBody>
                    <a:bodyPr/>
                    <a:lstStyle/>
                    <a:p>
                      <a:pPr marL="518160" marR="108585" algn="l" defTabSz="685800" rtl="0" eaLnBrk="1" latinLnBrk="0" hangingPunct="1">
                        <a:spcBef>
                          <a:spcPts val="295"/>
                        </a:spcBef>
                        <a:spcAft>
                          <a:spcPts val="0"/>
                        </a:spcAft>
                      </a:pPr>
                      <a:r>
                        <a:rPr lang="en-US" sz="1600" b="1" kern="1200">
                          <a:solidFill>
                            <a:schemeClr val="tx1"/>
                          </a:solidFill>
                          <a:effectLst/>
                          <a:latin typeface="+mn-lt"/>
                          <a:ea typeface="+mn-ea"/>
                          <a:cs typeface="+mn-cs"/>
                        </a:rPr>
                        <a:t>6.12</a:t>
                      </a:r>
                    </a:p>
                  </a:txBody>
                  <a:tcPr marL="0" marR="0" marT="0" marB="0"/>
                </a:tc>
                <a:tc>
                  <a:txBody>
                    <a:bodyPr/>
                    <a:lstStyle/>
                    <a:p>
                      <a:pPr marL="518160" marR="108585" algn="ctr" defTabSz="685800" rtl="0" eaLnBrk="1" latinLnBrk="0" hangingPunct="1">
                        <a:spcBef>
                          <a:spcPts val="295"/>
                        </a:spcBef>
                        <a:spcAft>
                          <a:spcPts val="0"/>
                        </a:spcAft>
                      </a:pPr>
                      <a:r>
                        <a:rPr lang="en-US" sz="1600" b="1" kern="1200">
                          <a:solidFill>
                            <a:schemeClr val="tx1"/>
                          </a:solidFill>
                          <a:effectLst/>
                          <a:latin typeface="+mn-lt"/>
                          <a:ea typeface="+mn-ea"/>
                          <a:cs typeface="+mn-cs"/>
                        </a:rPr>
                        <a:t>Admin Panal)</a:t>
                      </a:r>
                    </a:p>
                  </a:txBody>
                  <a:tcPr marL="0" marR="0" marT="0" marB="0"/>
                </a:tc>
                <a:tc>
                  <a:txBody>
                    <a:bodyPr/>
                    <a:lstStyle/>
                    <a:p>
                      <a:pPr marL="518160" marR="108585"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24</a:t>
                      </a:r>
                    </a:p>
                  </a:txBody>
                  <a:tcPr marL="0" marR="0" marT="0" marB="0"/>
                </a:tc>
                <a:extLst>
                  <a:ext uri="{0D108BD9-81ED-4DB2-BD59-A6C34878D82A}">
                    <a16:rowId xmlns:a16="http://schemas.microsoft.com/office/drawing/2014/main" val="1523465385"/>
                  </a:ext>
                </a:extLst>
              </a:tr>
              <a:tr h="316273">
                <a:tc>
                  <a:txBody>
                    <a:bodyPr/>
                    <a:lstStyle/>
                    <a:p>
                      <a:pPr marL="518160" marR="108585" algn="l" defTabSz="685800" rtl="0" eaLnBrk="1" latinLnBrk="0" hangingPunct="1">
                        <a:spcBef>
                          <a:spcPts val="295"/>
                        </a:spcBef>
                        <a:spcAft>
                          <a:spcPts val="0"/>
                        </a:spcAft>
                      </a:pPr>
                      <a:r>
                        <a:rPr lang="en-US" sz="1600" b="1" kern="1200">
                          <a:solidFill>
                            <a:schemeClr val="tx1"/>
                          </a:solidFill>
                          <a:effectLst/>
                          <a:latin typeface="+mn-lt"/>
                          <a:ea typeface="+mn-ea"/>
                          <a:cs typeface="+mn-cs"/>
                        </a:rPr>
                        <a:t>6.13</a:t>
                      </a:r>
                    </a:p>
                  </a:txBody>
                  <a:tcPr marL="0" marR="0" marT="0" marB="0"/>
                </a:tc>
                <a:tc>
                  <a:txBody>
                    <a:bodyPr/>
                    <a:lstStyle/>
                    <a:p>
                      <a:pPr marL="518160" marR="108585" algn="ctr" defTabSz="685800" rtl="0" eaLnBrk="1" latinLnBrk="0" hangingPunct="1">
                        <a:spcBef>
                          <a:spcPts val="295"/>
                        </a:spcBef>
                        <a:spcAft>
                          <a:spcPts val="0"/>
                        </a:spcAft>
                      </a:pPr>
                      <a:r>
                        <a:rPr lang="en-US" sz="1600" b="1" kern="1200">
                          <a:solidFill>
                            <a:schemeClr val="tx1"/>
                          </a:solidFill>
                          <a:effectLst/>
                          <a:latin typeface="+mn-lt"/>
                          <a:ea typeface="+mn-ea"/>
                          <a:cs typeface="+mn-cs"/>
                        </a:rPr>
                        <a:t>Login Page</a:t>
                      </a:r>
                    </a:p>
                  </a:txBody>
                  <a:tcPr marL="0" marR="0" marT="0" marB="0"/>
                </a:tc>
                <a:tc>
                  <a:txBody>
                    <a:bodyPr/>
                    <a:lstStyle/>
                    <a:p>
                      <a:pPr marL="518160" marR="108585"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25</a:t>
                      </a:r>
                    </a:p>
                  </a:txBody>
                  <a:tcPr marL="0" marR="0" marT="0" marB="0"/>
                </a:tc>
                <a:extLst>
                  <a:ext uri="{0D108BD9-81ED-4DB2-BD59-A6C34878D82A}">
                    <a16:rowId xmlns:a16="http://schemas.microsoft.com/office/drawing/2014/main" val="932150404"/>
                  </a:ext>
                </a:extLst>
              </a:tr>
              <a:tr h="316273">
                <a:tc>
                  <a:txBody>
                    <a:bodyPr/>
                    <a:lstStyle/>
                    <a:p>
                      <a:pPr marL="518160" marR="108585" algn="l" defTabSz="685800" rtl="0" eaLnBrk="1" latinLnBrk="0" hangingPunct="1">
                        <a:spcBef>
                          <a:spcPts val="295"/>
                        </a:spcBef>
                        <a:spcAft>
                          <a:spcPts val="0"/>
                        </a:spcAft>
                      </a:pPr>
                      <a:r>
                        <a:rPr lang="en-US" sz="1600" b="1" kern="1200">
                          <a:solidFill>
                            <a:schemeClr val="tx1"/>
                          </a:solidFill>
                          <a:effectLst/>
                          <a:latin typeface="+mn-lt"/>
                          <a:ea typeface="+mn-ea"/>
                          <a:cs typeface="+mn-cs"/>
                        </a:rPr>
                        <a:t>6.14</a:t>
                      </a:r>
                    </a:p>
                  </a:txBody>
                  <a:tcPr marL="0" marR="0" marT="0" marB="0"/>
                </a:tc>
                <a:tc>
                  <a:txBody>
                    <a:bodyPr/>
                    <a:lstStyle/>
                    <a:p>
                      <a:pPr marL="518160" marR="108585" algn="ctr" defTabSz="685800" rtl="0" eaLnBrk="1" latinLnBrk="0" hangingPunct="1">
                        <a:spcBef>
                          <a:spcPts val="295"/>
                        </a:spcBef>
                        <a:spcAft>
                          <a:spcPts val="0"/>
                        </a:spcAft>
                      </a:pPr>
                      <a:r>
                        <a:rPr lang="en-US" sz="1600" b="1" kern="1200">
                          <a:solidFill>
                            <a:schemeClr val="tx1"/>
                          </a:solidFill>
                          <a:effectLst/>
                          <a:latin typeface="+mn-lt"/>
                          <a:ea typeface="+mn-ea"/>
                          <a:cs typeface="+mn-cs"/>
                        </a:rPr>
                        <a:t>Registration form</a:t>
                      </a:r>
                    </a:p>
                  </a:txBody>
                  <a:tcPr marL="0" marR="0" marT="0" marB="0"/>
                </a:tc>
                <a:tc>
                  <a:txBody>
                    <a:bodyPr/>
                    <a:lstStyle/>
                    <a:p>
                      <a:pPr marL="518160" marR="108585"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25</a:t>
                      </a:r>
                    </a:p>
                  </a:txBody>
                  <a:tcPr marL="0" marR="0" marT="0" marB="0"/>
                </a:tc>
                <a:extLst>
                  <a:ext uri="{0D108BD9-81ED-4DB2-BD59-A6C34878D82A}">
                    <a16:rowId xmlns:a16="http://schemas.microsoft.com/office/drawing/2014/main" val="1586712465"/>
                  </a:ext>
                </a:extLst>
              </a:tr>
              <a:tr h="317206">
                <a:tc>
                  <a:txBody>
                    <a:bodyPr/>
                    <a:lstStyle/>
                    <a:p>
                      <a:pPr marL="518160" marR="108585" algn="l" defTabSz="685800" rtl="0" eaLnBrk="1" latinLnBrk="0" hangingPunct="1">
                        <a:spcBef>
                          <a:spcPts val="295"/>
                        </a:spcBef>
                        <a:spcAft>
                          <a:spcPts val="0"/>
                        </a:spcAft>
                      </a:pPr>
                      <a:r>
                        <a:rPr lang="en-US" sz="1600" b="1" kern="1200">
                          <a:solidFill>
                            <a:schemeClr val="tx1"/>
                          </a:solidFill>
                          <a:effectLst/>
                          <a:latin typeface="+mn-lt"/>
                          <a:ea typeface="+mn-ea"/>
                          <a:cs typeface="+mn-cs"/>
                        </a:rPr>
                        <a:t>6.15</a:t>
                      </a:r>
                    </a:p>
                  </a:txBody>
                  <a:tcPr marL="0" marR="0" marT="0" marB="0"/>
                </a:tc>
                <a:tc>
                  <a:txBody>
                    <a:bodyPr/>
                    <a:lstStyle/>
                    <a:p>
                      <a:pPr marL="518160" marR="108585" algn="ctr" defTabSz="685800" rtl="0" eaLnBrk="1" latinLnBrk="0" hangingPunct="1">
                        <a:spcBef>
                          <a:spcPts val="295"/>
                        </a:spcBef>
                        <a:spcAft>
                          <a:spcPts val="0"/>
                        </a:spcAft>
                      </a:pPr>
                      <a:r>
                        <a:rPr lang="en-US" sz="1600" b="1" kern="1200">
                          <a:solidFill>
                            <a:schemeClr val="tx1"/>
                          </a:solidFill>
                          <a:effectLst/>
                          <a:latin typeface="+mn-lt"/>
                          <a:ea typeface="+mn-ea"/>
                          <a:cs typeface="+mn-cs"/>
                        </a:rPr>
                        <a:t>Main process</a:t>
                      </a:r>
                    </a:p>
                  </a:txBody>
                  <a:tcPr marL="0" marR="0" marT="0" marB="0"/>
                </a:tc>
                <a:tc>
                  <a:txBody>
                    <a:bodyPr/>
                    <a:lstStyle/>
                    <a:p>
                      <a:pPr marL="518160" marR="108585"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27</a:t>
                      </a:r>
                    </a:p>
                  </a:txBody>
                  <a:tcPr marL="0" marR="0" marT="0" marB="0"/>
                </a:tc>
                <a:extLst>
                  <a:ext uri="{0D108BD9-81ED-4DB2-BD59-A6C34878D82A}">
                    <a16:rowId xmlns:a16="http://schemas.microsoft.com/office/drawing/2014/main" val="428888419"/>
                  </a:ext>
                </a:extLst>
              </a:tr>
              <a:tr h="316273">
                <a:tc>
                  <a:txBody>
                    <a:bodyPr/>
                    <a:lstStyle/>
                    <a:p>
                      <a:pPr marL="518160" marR="108585" algn="l" defTabSz="685800" rtl="0" eaLnBrk="1" latinLnBrk="0" hangingPunct="1">
                        <a:spcBef>
                          <a:spcPts val="295"/>
                        </a:spcBef>
                        <a:spcAft>
                          <a:spcPts val="0"/>
                        </a:spcAft>
                      </a:pPr>
                      <a:r>
                        <a:rPr lang="en-US" sz="1600" b="1" kern="1200">
                          <a:solidFill>
                            <a:schemeClr val="tx1"/>
                          </a:solidFill>
                          <a:effectLst/>
                          <a:latin typeface="+mn-lt"/>
                          <a:ea typeface="+mn-ea"/>
                          <a:cs typeface="+mn-cs"/>
                        </a:rPr>
                        <a:t>6.16</a:t>
                      </a:r>
                    </a:p>
                  </a:txBody>
                  <a:tcPr marL="0" marR="0" marT="0" marB="0"/>
                </a:tc>
                <a:tc>
                  <a:txBody>
                    <a:bodyPr/>
                    <a:lstStyle/>
                    <a:p>
                      <a:pPr marL="518160" marR="108585" algn="ctr" defTabSz="685800" rtl="0" eaLnBrk="1" latinLnBrk="0" hangingPunct="1">
                        <a:spcBef>
                          <a:spcPts val="295"/>
                        </a:spcBef>
                        <a:spcAft>
                          <a:spcPts val="0"/>
                        </a:spcAft>
                      </a:pPr>
                      <a:r>
                        <a:rPr lang="en-US" sz="1600" b="1" kern="1200">
                          <a:solidFill>
                            <a:schemeClr val="tx1"/>
                          </a:solidFill>
                          <a:effectLst/>
                          <a:latin typeface="+mn-lt"/>
                          <a:ea typeface="+mn-ea"/>
                          <a:cs typeface="+mn-cs"/>
                        </a:rPr>
                        <a:t>Admin module</a:t>
                      </a:r>
                    </a:p>
                  </a:txBody>
                  <a:tcPr marL="0" marR="0" marT="0" marB="0"/>
                </a:tc>
                <a:tc>
                  <a:txBody>
                    <a:bodyPr/>
                    <a:lstStyle/>
                    <a:p>
                      <a:pPr marL="518160" marR="108585" algn="ctr" defTabSz="685800" rtl="0" eaLnBrk="1" latinLnBrk="0" hangingPunct="1">
                        <a:spcBef>
                          <a:spcPts val="295"/>
                        </a:spcBef>
                        <a:spcAft>
                          <a:spcPts val="0"/>
                        </a:spcAft>
                      </a:pPr>
                      <a:r>
                        <a:rPr lang="en-US" sz="1600" b="1" kern="1200" dirty="0">
                          <a:solidFill>
                            <a:schemeClr val="tx1"/>
                          </a:solidFill>
                          <a:effectLst/>
                          <a:latin typeface="+mn-lt"/>
                          <a:ea typeface="+mn-ea"/>
                          <a:cs typeface="+mn-cs"/>
                        </a:rPr>
                        <a:t>28</a:t>
                      </a:r>
                    </a:p>
                  </a:txBody>
                  <a:tcPr marL="0" marR="0" marT="0" marB="0"/>
                </a:tc>
                <a:extLst>
                  <a:ext uri="{0D108BD9-81ED-4DB2-BD59-A6C34878D82A}">
                    <a16:rowId xmlns:a16="http://schemas.microsoft.com/office/drawing/2014/main" val="3375746703"/>
                  </a:ext>
                </a:extLst>
              </a:tr>
              <a:tr h="282686">
                <a:tc>
                  <a:txBody>
                    <a:bodyPr/>
                    <a:lstStyle/>
                    <a:p>
                      <a:pPr marL="518160" marR="108585" algn="l" defTabSz="685800" rtl="0" eaLnBrk="1" latinLnBrk="0" hangingPunct="1">
                        <a:lnSpc>
                          <a:spcPts val="1295"/>
                        </a:lnSpc>
                        <a:spcBef>
                          <a:spcPts val="295"/>
                        </a:spcBef>
                        <a:spcAft>
                          <a:spcPts val="0"/>
                        </a:spcAft>
                      </a:pPr>
                      <a:r>
                        <a:rPr lang="en-US" sz="1600" b="1" kern="1200" dirty="0">
                          <a:solidFill>
                            <a:schemeClr val="tx1"/>
                          </a:solidFill>
                          <a:effectLst/>
                          <a:latin typeface="+mn-lt"/>
                          <a:ea typeface="+mn-ea"/>
                          <a:cs typeface="+mn-cs"/>
                        </a:rPr>
                        <a:t>6.17</a:t>
                      </a:r>
                    </a:p>
                  </a:txBody>
                  <a:tcPr marL="0" marR="0" marT="0" marB="0"/>
                </a:tc>
                <a:tc>
                  <a:txBody>
                    <a:bodyPr/>
                    <a:lstStyle/>
                    <a:p>
                      <a:pPr marL="518160" marR="108585" algn="ctr" defTabSz="685800" rtl="0" eaLnBrk="1" latinLnBrk="0" hangingPunct="1">
                        <a:lnSpc>
                          <a:spcPts val="1165"/>
                        </a:lnSpc>
                        <a:spcBef>
                          <a:spcPts val="295"/>
                        </a:spcBef>
                        <a:spcAft>
                          <a:spcPts val="0"/>
                        </a:spcAft>
                      </a:pPr>
                      <a:r>
                        <a:rPr lang="en-US" sz="1600" b="1" kern="1200">
                          <a:solidFill>
                            <a:schemeClr val="tx1"/>
                          </a:solidFill>
                          <a:effectLst/>
                          <a:latin typeface="+mn-lt"/>
                          <a:ea typeface="+mn-ea"/>
                          <a:cs typeface="+mn-cs"/>
                        </a:rPr>
                        <a:t>User module</a:t>
                      </a:r>
                    </a:p>
                  </a:txBody>
                  <a:tcPr marL="0" marR="0" marT="0" marB="0"/>
                </a:tc>
                <a:tc>
                  <a:txBody>
                    <a:bodyPr/>
                    <a:lstStyle/>
                    <a:p>
                      <a:pPr marL="518160" marR="108585" algn="ctr" defTabSz="685800" rtl="0" eaLnBrk="1" latinLnBrk="0" hangingPunct="1">
                        <a:lnSpc>
                          <a:spcPts val="1295"/>
                        </a:lnSpc>
                        <a:spcBef>
                          <a:spcPts val="295"/>
                        </a:spcBef>
                        <a:spcAft>
                          <a:spcPts val="0"/>
                        </a:spcAft>
                      </a:pPr>
                      <a:r>
                        <a:rPr lang="en-US" sz="1600" b="1" kern="1200" dirty="0">
                          <a:solidFill>
                            <a:schemeClr val="tx1"/>
                          </a:solidFill>
                          <a:effectLst/>
                          <a:latin typeface="+mn-lt"/>
                          <a:ea typeface="+mn-ea"/>
                          <a:cs typeface="+mn-cs"/>
                        </a:rPr>
                        <a:t>29</a:t>
                      </a:r>
                    </a:p>
                  </a:txBody>
                  <a:tcPr marL="0" marR="0" marT="0" marB="0"/>
                </a:tc>
                <a:extLst>
                  <a:ext uri="{0D108BD9-81ED-4DB2-BD59-A6C34878D82A}">
                    <a16:rowId xmlns:a16="http://schemas.microsoft.com/office/drawing/2014/main" val="1035887886"/>
                  </a:ext>
                </a:extLst>
              </a:tr>
            </a:tbl>
          </a:graphicData>
        </a:graphic>
      </p:graphicFrame>
      <p:sp>
        <p:nvSpPr>
          <p:cNvPr id="3" name="Rectangle 1"/>
          <p:cNvSpPr>
            <a:spLocks noChangeArrowheads="1"/>
          </p:cNvSpPr>
          <p:nvPr/>
        </p:nvSpPr>
        <p:spPr bwMode="auto">
          <a:xfrm>
            <a:off x="2296927" y="175635"/>
            <a:ext cx="2264146"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b="1" dirty="0">
                <a:latin typeface="+mn-lt"/>
              </a:rPr>
              <a:t>LIST OF FIGURES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6" name="Slide Number Placeholder 5"/>
          <p:cNvSpPr>
            <a:spLocks noGrp="1"/>
          </p:cNvSpPr>
          <p:nvPr>
            <p:ph type="sldNum" sz="quarter" idx="12"/>
          </p:nvPr>
        </p:nvSpPr>
        <p:spPr/>
        <p:txBody>
          <a:bodyPr/>
          <a:lstStyle/>
          <a:p>
            <a:fld id="{E80D3656-1508-41B5-A37B-20A63C582FD7}" type="slidenum">
              <a:rPr lang="en-US" smtClean="0"/>
              <a:t>12</a:t>
            </a:fld>
            <a:endParaRPr lang="en-US"/>
          </a:p>
        </p:txBody>
      </p:sp>
    </p:spTree>
    <p:extLst>
      <p:ext uri="{BB962C8B-B14F-4D97-AF65-F5344CB8AC3E}">
        <p14:creationId xmlns:p14="http://schemas.microsoft.com/office/powerpoint/2010/main" val="8747561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80894"/>
            <a:ext cx="6858000" cy="9459000"/>
          </a:xfrm>
          <a:prstGeom prst="rect">
            <a:avLst/>
          </a:prstGeom>
        </p:spPr>
        <p:txBody>
          <a:bodyPr wrap="square">
            <a:spAutoFit/>
          </a:bodyPr>
          <a:lstStyle/>
          <a:p>
            <a:pPr marL="1137285" marR="1816735" algn="ctr">
              <a:spcBef>
                <a:spcPts val="495"/>
              </a:spcBef>
              <a:spcAft>
                <a:spcPts val="0"/>
              </a:spcAft>
            </a:pPr>
            <a:r>
              <a:rPr lang="en-US" sz="1600" b="1" kern="0" dirty="0">
                <a:latin typeface="Times New Roman" panose="02020603050405020304" pitchFamily="18" charset="0"/>
                <a:ea typeface="Times New Roman" panose="02020603050405020304" pitchFamily="18" charset="0"/>
              </a:rPr>
              <a:t>CHAPTER</a:t>
            </a:r>
            <a:r>
              <a:rPr lang="en-US" sz="1600" b="1" kern="0" spc="-15" dirty="0">
                <a:latin typeface="Times New Roman" panose="02020603050405020304" pitchFamily="18" charset="0"/>
                <a:ea typeface="Times New Roman" panose="02020603050405020304" pitchFamily="18" charset="0"/>
              </a:rPr>
              <a:t> </a:t>
            </a:r>
            <a:r>
              <a:rPr lang="en-US" sz="1600" b="1" kern="0" dirty="0">
                <a:latin typeface="Times New Roman" panose="02020603050405020304" pitchFamily="18" charset="0"/>
                <a:ea typeface="Times New Roman" panose="02020603050405020304" pitchFamily="18" charset="0"/>
              </a:rPr>
              <a:t>1</a:t>
            </a:r>
          </a:p>
          <a:p>
            <a:pPr>
              <a:spcBef>
                <a:spcPts val="50"/>
              </a:spcBef>
            </a:pPr>
            <a:r>
              <a:rPr lang="en-US" sz="1400" b="1" dirty="0">
                <a:latin typeface="Times New Roman" panose="02020603050405020304" pitchFamily="18" charset="0"/>
                <a:ea typeface="Times New Roman" panose="02020603050405020304" pitchFamily="18" charset="0"/>
              </a:rPr>
              <a:t> </a:t>
            </a:r>
            <a:endParaRPr lang="en-US" sz="1400" dirty="0">
              <a:latin typeface="Times New Roman" panose="02020603050405020304" pitchFamily="18" charset="0"/>
              <a:ea typeface="Times New Roman" panose="02020603050405020304" pitchFamily="18" charset="0"/>
            </a:endParaRPr>
          </a:p>
          <a:p>
            <a:pPr marL="1177925" marR="1812925" algn="ctr">
              <a:spcBef>
                <a:spcPts val="0"/>
              </a:spcBef>
              <a:spcAft>
                <a:spcPts val="0"/>
              </a:spcAft>
            </a:pPr>
            <a:r>
              <a:rPr lang="en-US" sz="1600" b="1" dirty="0">
                <a:latin typeface="Times New Roman" panose="02020603050405020304" pitchFamily="18" charset="0"/>
                <a:ea typeface="Times New Roman" panose="02020603050405020304" pitchFamily="18" charset="0"/>
              </a:rPr>
              <a:t>OBJECTIVE</a:t>
            </a:r>
            <a:r>
              <a:rPr lang="en-US" sz="1600" b="1" spc="-5" dirty="0">
                <a:latin typeface="Times New Roman" panose="02020603050405020304" pitchFamily="18" charset="0"/>
                <a:ea typeface="Times New Roman" panose="02020603050405020304" pitchFamily="18" charset="0"/>
              </a:rPr>
              <a:t> </a:t>
            </a:r>
            <a:r>
              <a:rPr lang="en-US" sz="1600" b="1" dirty="0">
                <a:latin typeface="Times New Roman" panose="02020603050405020304" pitchFamily="18" charset="0"/>
                <a:ea typeface="Times New Roman" panose="02020603050405020304" pitchFamily="18" charset="0"/>
              </a:rPr>
              <a:t>AND</a:t>
            </a:r>
            <a:r>
              <a:rPr lang="en-US" sz="1600" b="1" spc="-5" dirty="0">
                <a:latin typeface="Times New Roman" panose="02020603050405020304" pitchFamily="18" charset="0"/>
                <a:ea typeface="Times New Roman" panose="02020603050405020304" pitchFamily="18" charset="0"/>
              </a:rPr>
              <a:t> </a:t>
            </a:r>
            <a:r>
              <a:rPr lang="en-US" sz="1600" b="1" dirty="0">
                <a:latin typeface="Times New Roman" panose="02020603050405020304" pitchFamily="18" charset="0"/>
                <a:ea typeface="Times New Roman" panose="02020603050405020304" pitchFamily="18" charset="0"/>
              </a:rPr>
              <a:t>SCOPE</a:t>
            </a:r>
            <a:r>
              <a:rPr lang="en-US" sz="1600" b="1" spc="-5" dirty="0">
                <a:latin typeface="Times New Roman" panose="02020603050405020304" pitchFamily="18" charset="0"/>
                <a:ea typeface="Times New Roman" panose="02020603050405020304" pitchFamily="18" charset="0"/>
              </a:rPr>
              <a:t> </a:t>
            </a:r>
            <a:r>
              <a:rPr lang="en-US" sz="1600" b="1" dirty="0">
                <a:latin typeface="Times New Roman" panose="02020603050405020304" pitchFamily="18" charset="0"/>
                <a:ea typeface="Times New Roman" panose="02020603050405020304" pitchFamily="18" charset="0"/>
              </a:rPr>
              <a:t>OF</a:t>
            </a:r>
            <a:r>
              <a:rPr lang="en-US" sz="1600" b="1" spc="-15" dirty="0">
                <a:latin typeface="Times New Roman" panose="02020603050405020304" pitchFamily="18" charset="0"/>
                <a:ea typeface="Times New Roman" panose="02020603050405020304" pitchFamily="18" charset="0"/>
              </a:rPr>
              <a:t> </a:t>
            </a:r>
            <a:r>
              <a:rPr lang="en-US" sz="1600" b="1" dirty="0">
                <a:latin typeface="Times New Roman" panose="02020603050405020304" pitchFamily="18" charset="0"/>
                <a:ea typeface="Times New Roman" panose="02020603050405020304" pitchFamily="18" charset="0"/>
              </a:rPr>
              <a:t>THE</a:t>
            </a:r>
            <a:r>
              <a:rPr lang="en-US" sz="1600" b="1" spc="-10" dirty="0">
                <a:latin typeface="Times New Roman" panose="02020603050405020304" pitchFamily="18" charset="0"/>
                <a:ea typeface="Times New Roman" panose="02020603050405020304" pitchFamily="18" charset="0"/>
              </a:rPr>
              <a:t> </a:t>
            </a:r>
            <a:r>
              <a:rPr lang="en-US" sz="1600" b="1" dirty="0">
                <a:latin typeface="Times New Roman" panose="02020603050405020304" pitchFamily="18" charset="0"/>
                <a:ea typeface="Times New Roman" panose="02020603050405020304" pitchFamily="18" charset="0"/>
              </a:rPr>
              <a:t>PROJECT</a:t>
            </a:r>
            <a:endParaRPr lang="en-US" sz="1200" dirty="0">
              <a:latin typeface="Times New Roman" panose="02020603050405020304" pitchFamily="18" charset="0"/>
              <a:ea typeface="Times New Roman" panose="02020603050405020304" pitchFamily="18" charset="0"/>
            </a:endParaRPr>
          </a:p>
          <a:p>
            <a:pPr>
              <a:spcBef>
                <a:spcPts val="50"/>
              </a:spcBef>
            </a:pPr>
            <a:r>
              <a:rPr lang="en-US" sz="1400" b="1" dirty="0">
                <a:latin typeface="Times New Roman" panose="02020603050405020304" pitchFamily="18" charset="0"/>
                <a:ea typeface="Times New Roman" panose="02020603050405020304" pitchFamily="18" charset="0"/>
              </a:rPr>
              <a:t> </a:t>
            </a:r>
            <a:endParaRPr lang="en-US" sz="1400" dirty="0">
              <a:latin typeface="Times New Roman" panose="02020603050405020304" pitchFamily="18" charset="0"/>
              <a:ea typeface="Times New Roman" panose="02020603050405020304" pitchFamily="18" charset="0"/>
            </a:endParaRPr>
          </a:p>
          <a:p>
            <a:pPr marL="217170" marR="898525">
              <a:lnSpc>
                <a:spcPct val="150000"/>
              </a:lnSpc>
              <a:spcBef>
                <a:spcPts val="0"/>
              </a:spcBef>
              <a:spcAft>
                <a:spcPts val="0"/>
              </a:spcAft>
            </a:pPr>
            <a:r>
              <a:rPr lang="en-US" sz="1400" dirty="0">
                <a:latin typeface="Times New Roman" panose="02020603050405020304" pitchFamily="18" charset="0"/>
                <a:ea typeface="Times New Roman" panose="02020603050405020304" pitchFamily="18" charset="0"/>
              </a:rPr>
              <a:t>“Build</a:t>
            </a:r>
            <a:r>
              <a:rPr lang="en-US" sz="1400" spc="10"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the</a:t>
            </a:r>
            <a:r>
              <a:rPr lang="en-US" sz="1400" spc="15"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best</a:t>
            </a:r>
            <a:r>
              <a:rPr lang="en-US" sz="1400" spc="20"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product,</a:t>
            </a:r>
            <a:r>
              <a:rPr lang="en-US" sz="1400" spc="20"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cause</a:t>
            </a:r>
            <a:r>
              <a:rPr lang="en-US" sz="1400" spc="5"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no</a:t>
            </a:r>
            <a:r>
              <a:rPr lang="en-US" sz="1400" spc="15"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unnecessary</a:t>
            </a:r>
            <a:r>
              <a:rPr lang="en-US" sz="1400" spc="-10"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harm,</a:t>
            </a:r>
            <a:r>
              <a:rPr lang="en-US" sz="1400" spc="20"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use</a:t>
            </a:r>
            <a:r>
              <a:rPr lang="en-US" sz="1400" spc="10"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business</a:t>
            </a:r>
            <a:r>
              <a:rPr lang="en-US" sz="1400" spc="15"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to inspire</a:t>
            </a:r>
            <a:r>
              <a:rPr lang="en-US" sz="1400" spc="10"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and</a:t>
            </a:r>
            <a:r>
              <a:rPr lang="en-US" sz="1400" spc="15"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implement</a:t>
            </a:r>
            <a:r>
              <a:rPr lang="en-US" sz="1400" spc="-285"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solutions</a:t>
            </a:r>
            <a:r>
              <a:rPr lang="en-US" sz="1400" spc="-5"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for</a:t>
            </a:r>
            <a:r>
              <a:rPr lang="en-US" sz="1400" spc="-5"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Social Site”</a:t>
            </a:r>
          </a:p>
          <a:p>
            <a:pPr marL="742950" marR="0" lvl="1" indent="-285750">
              <a:spcBef>
                <a:spcPts val="815"/>
              </a:spcBef>
              <a:spcAft>
                <a:spcPts val="0"/>
              </a:spcAft>
              <a:buSzPts val="1200"/>
              <a:buFont typeface="Times New Roman" panose="02020603050405020304" pitchFamily="18" charset="0"/>
              <a:buAutoNum type="arabicPeriod"/>
              <a:tabLst>
                <a:tab pos="445770" algn="l"/>
              </a:tabLst>
            </a:pPr>
            <a:r>
              <a:rPr lang="en-US" sz="1400" b="1" dirty="0">
                <a:latin typeface="Times New Roman" panose="02020603050405020304" pitchFamily="18" charset="0"/>
                <a:ea typeface="Times New Roman" panose="02020603050405020304" pitchFamily="18" charset="0"/>
              </a:rPr>
              <a:t>OBJECTIVES</a:t>
            </a:r>
          </a:p>
          <a:p>
            <a:r>
              <a:rPr lang="en-US" sz="1600" b="1" dirty="0">
                <a:latin typeface="Times New Roman" panose="02020603050405020304" pitchFamily="18" charset="0"/>
                <a:ea typeface="Times New Roman" panose="02020603050405020304" pitchFamily="18" charset="0"/>
              </a:rPr>
              <a:t> </a:t>
            </a:r>
            <a:endParaRPr lang="en-US" sz="1400" dirty="0">
              <a:latin typeface="Times New Roman" panose="02020603050405020304" pitchFamily="18" charset="0"/>
              <a:ea typeface="Times New Roman" panose="02020603050405020304" pitchFamily="18" charset="0"/>
            </a:endParaRPr>
          </a:p>
          <a:p>
            <a:pPr marL="217170" marR="908050">
              <a:lnSpc>
                <a:spcPct val="150000"/>
              </a:lnSpc>
              <a:spcBef>
                <a:spcPts val="5"/>
              </a:spcBef>
              <a:spcAft>
                <a:spcPts val="0"/>
              </a:spcAft>
            </a:pPr>
            <a:r>
              <a:rPr lang="en-US" sz="1400" dirty="0">
                <a:latin typeface="Times New Roman" panose="02020603050405020304" pitchFamily="18" charset="0"/>
                <a:ea typeface="Times New Roman" panose="02020603050405020304" pitchFamily="18" charset="0"/>
              </a:rPr>
              <a:t>The main objective of our Project is to Provide a healthy environment where a user can</a:t>
            </a:r>
            <a:r>
              <a:rPr lang="en-US" sz="1400" spc="5"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create his/her Profile and </a:t>
            </a:r>
            <a:r>
              <a:rPr lang="en-US" sz="1400" dirty="0" smtClean="0">
                <a:latin typeface="Times New Roman" panose="02020603050405020304" pitchFamily="18" charset="0"/>
                <a:ea typeface="Times New Roman" panose="02020603050405020304" pitchFamily="18" charset="0"/>
              </a:rPr>
              <a:t>get class notes , routine , previous year question paper also student or teacher can post article. </a:t>
            </a:r>
            <a:r>
              <a:rPr lang="en-US" sz="1400" dirty="0">
                <a:latin typeface="Times New Roman" panose="02020603050405020304" pitchFamily="18" charset="0"/>
                <a:ea typeface="Times New Roman" panose="02020603050405020304" pitchFamily="18" charset="0"/>
              </a:rPr>
              <a:t>Our website will provide a platform where a user can </a:t>
            </a:r>
            <a:r>
              <a:rPr lang="en-US" sz="1400" dirty="0" smtClean="0">
                <a:latin typeface="Times New Roman" panose="02020603050405020304" pitchFamily="18" charset="0"/>
                <a:ea typeface="Times New Roman" panose="02020603050405020304" pitchFamily="18" charset="0"/>
              </a:rPr>
              <a:t>post educational article.</a:t>
            </a:r>
          </a:p>
          <a:p>
            <a:pPr marL="217170" marR="908050">
              <a:lnSpc>
                <a:spcPct val="150000"/>
              </a:lnSpc>
              <a:spcBef>
                <a:spcPts val="5"/>
              </a:spcBef>
              <a:spcAft>
                <a:spcPts val="0"/>
              </a:spcAft>
            </a:pPr>
            <a:endParaRPr lang="en-US" sz="1400" dirty="0" smtClean="0">
              <a:latin typeface="Times New Roman" panose="02020603050405020304" pitchFamily="18" charset="0"/>
              <a:ea typeface="Times New Roman" panose="02020603050405020304" pitchFamily="18" charset="0"/>
            </a:endParaRPr>
          </a:p>
          <a:p>
            <a:pPr marL="217170" marR="908050">
              <a:lnSpc>
                <a:spcPct val="150000"/>
              </a:lnSpc>
              <a:spcBef>
                <a:spcPts val="5"/>
              </a:spcBef>
              <a:spcAft>
                <a:spcPts val="0"/>
              </a:spcAft>
            </a:pPr>
            <a:r>
              <a:rPr lang="en-US" sz="1400" b="1" dirty="0" smtClean="0">
                <a:latin typeface="Times New Roman" panose="02020603050405020304" pitchFamily="18" charset="0"/>
                <a:ea typeface="Times New Roman" panose="02020603050405020304" pitchFamily="18" charset="0"/>
              </a:rPr>
              <a:t>SCOPE</a:t>
            </a:r>
            <a:endParaRPr lang="en-US" sz="1400" b="1" dirty="0">
              <a:latin typeface="Times New Roman" panose="02020603050405020304" pitchFamily="18" charset="0"/>
              <a:ea typeface="Times New Roman" panose="02020603050405020304" pitchFamily="18" charset="0"/>
            </a:endParaRPr>
          </a:p>
          <a:p>
            <a:pPr>
              <a:spcBef>
                <a:spcPts val="25"/>
              </a:spcBef>
            </a:pPr>
            <a:r>
              <a:rPr lang="en-US" sz="1400" b="1" dirty="0">
                <a:latin typeface="Times New Roman" panose="02020603050405020304" pitchFamily="18" charset="0"/>
                <a:ea typeface="Times New Roman" panose="02020603050405020304" pitchFamily="18" charset="0"/>
              </a:rPr>
              <a:t> </a:t>
            </a:r>
            <a:endParaRPr lang="en-US" sz="1400" dirty="0">
              <a:latin typeface="Times New Roman" panose="02020603050405020304" pitchFamily="18" charset="0"/>
              <a:ea typeface="Times New Roman" panose="02020603050405020304" pitchFamily="18" charset="0"/>
            </a:endParaRPr>
          </a:p>
          <a:p>
            <a:pPr marL="217170" marR="895985" algn="just">
              <a:lnSpc>
                <a:spcPct val="150000"/>
              </a:lnSpc>
              <a:spcBef>
                <a:spcPts val="0"/>
              </a:spcBef>
              <a:spcAft>
                <a:spcPts val="0"/>
              </a:spcAft>
            </a:pPr>
            <a:r>
              <a:rPr lang="en-US" sz="1400" dirty="0" smtClean="0">
                <a:latin typeface="Times New Roman" panose="02020603050405020304" pitchFamily="18" charset="0"/>
                <a:ea typeface="Times New Roman" panose="02020603050405020304" pitchFamily="18" charset="0"/>
              </a:rPr>
              <a:t>BUIE SPACE is</a:t>
            </a:r>
            <a:r>
              <a:rPr lang="en-US" sz="1400" spc="45" dirty="0" smtClean="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a</a:t>
            </a:r>
            <a:r>
              <a:rPr lang="en-US" sz="1400" spc="35"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web</a:t>
            </a:r>
            <a:r>
              <a:rPr lang="en-US" sz="1400" spc="40"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based</a:t>
            </a:r>
            <a:r>
              <a:rPr lang="en-US" sz="1400" spc="45"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concept</a:t>
            </a:r>
            <a:r>
              <a:rPr lang="en-US" sz="1400" spc="40"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which</a:t>
            </a:r>
            <a:r>
              <a:rPr lang="en-US" sz="1400" spc="50"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aims</a:t>
            </a:r>
            <a:r>
              <a:rPr lang="en-US" sz="1400" spc="40"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to</a:t>
            </a:r>
            <a:r>
              <a:rPr lang="en-US" sz="1400" spc="40"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provide</a:t>
            </a:r>
            <a:r>
              <a:rPr lang="en-US" sz="1400" spc="40"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the</a:t>
            </a:r>
            <a:r>
              <a:rPr lang="en-US" sz="1400" spc="35" dirty="0">
                <a:latin typeface="Times New Roman" panose="02020603050405020304" pitchFamily="18" charset="0"/>
                <a:ea typeface="Times New Roman" panose="02020603050405020304" pitchFamily="18" charset="0"/>
              </a:rPr>
              <a:t> </a:t>
            </a:r>
            <a:r>
              <a:rPr lang="en-US" sz="1400" dirty="0" smtClean="0">
                <a:latin typeface="Times New Roman" panose="02020603050405020304" pitchFamily="18" charset="0"/>
                <a:ea typeface="Times New Roman" panose="02020603050405020304" pitchFamily="18" charset="0"/>
              </a:rPr>
              <a:t>students</a:t>
            </a:r>
            <a:r>
              <a:rPr lang="en-US" sz="1400" spc="35" dirty="0" smtClean="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with</a:t>
            </a:r>
            <a:r>
              <a:rPr lang="en-US" sz="1400" spc="40"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the</a:t>
            </a:r>
            <a:r>
              <a:rPr lang="en-US" sz="1400" spc="35"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access</a:t>
            </a:r>
            <a:r>
              <a:rPr lang="en-US" sz="1400" spc="45"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to</a:t>
            </a:r>
            <a:r>
              <a:rPr lang="en-US" sz="1400" spc="-290"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a Platform where they can create a </a:t>
            </a:r>
            <a:r>
              <a:rPr lang="en-US" sz="1400" dirty="0" smtClean="0">
                <a:latin typeface="Times New Roman" panose="02020603050405020304" pitchFamily="18" charset="0"/>
                <a:ea typeface="Times New Roman" panose="02020603050405020304" pitchFamily="18" charset="0"/>
              </a:rPr>
              <a:t>educational content </a:t>
            </a:r>
            <a:r>
              <a:rPr lang="en-US" sz="1400" dirty="0">
                <a:latin typeface="Times New Roman" panose="02020603050405020304" pitchFamily="18" charset="0"/>
                <a:ea typeface="Times New Roman" panose="02020603050405020304" pitchFamily="18" charset="0"/>
              </a:rPr>
              <a:t>and get </a:t>
            </a:r>
            <a:r>
              <a:rPr lang="en-US" sz="1400" dirty="0" smtClean="0">
                <a:latin typeface="Times New Roman" panose="02020603050405020304" pitchFamily="18" charset="0"/>
                <a:ea typeface="Times New Roman" panose="02020603050405020304" pitchFamily="18" charset="0"/>
              </a:rPr>
              <a:t>study material from </a:t>
            </a:r>
            <a:r>
              <a:rPr lang="en-US" sz="1400" dirty="0">
                <a:latin typeface="Times New Roman" panose="02020603050405020304" pitchFamily="18" charset="0"/>
                <a:ea typeface="Times New Roman" panose="02020603050405020304" pitchFamily="18" charset="0"/>
              </a:rPr>
              <a:t>it. Through</a:t>
            </a:r>
            <a:r>
              <a:rPr lang="en-US" sz="1400" spc="5"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this project we try to solve a problem of Indian </a:t>
            </a:r>
            <a:r>
              <a:rPr lang="en-US" sz="1400" dirty="0" smtClean="0">
                <a:latin typeface="Times New Roman" panose="02020603050405020304" pitchFamily="18" charset="0"/>
                <a:ea typeface="Times New Roman" panose="02020603050405020304" pitchFamily="18" charset="0"/>
              </a:rPr>
              <a:t>students  ,this is the all in one site where any students can get college notice,routine,classs notes and he/she can post any query on article section. It will be very useful for all students.</a:t>
            </a:r>
          </a:p>
          <a:p>
            <a:pPr marL="217170" marR="895985" algn="just">
              <a:lnSpc>
                <a:spcPct val="150000"/>
              </a:lnSpc>
              <a:spcBef>
                <a:spcPts val="0"/>
              </a:spcBef>
              <a:spcAft>
                <a:spcPts val="0"/>
              </a:spcAft>
            </a:pPr>
            <a:r>
              <a:rPr lang="en-US" sz="1400" b="1" dirty="0" smtClean="0">
                <a:latin typeface="Times New Roman" panose="02020603050405020304" pitchFamily="18" charset="0"/>
                <a:ea typeface="Times New Roman" panose="02020603050405020304" pitchFamily="18" charset="0"/>
              </a:rPr>
              <a:t>Idea</a:t>
            </a:r>
            <a:r>
              <a:rPr lang="en-US" sz="1400" b="1" spc="-10" dirty="0" smtClean="0">
                <a:latin typeface="Times New Roman" panose="02020603050405020304" pitchFamily="18" charset="0"/>
                <a:ea typeface="Times New Roman" panose="02020603050405020304" pitchFamily="18" charset="0"/>
              </a:rPr>
              <a:t> </a:t>
            </a:r>
            <a:r>
              <a:rPr lang="en-US" sz="1400" b="1" dirty="0">
                <a:latin typeface="Times New Roman" panose="02020603050405020304" pitchFamily="18" charset="0"/>
                <a:ea typeface="Times New Roman" panose="02020603050405020304" pitchFamily="18" charset="0"/>
              </a:rPr>
              <a:t>of</a:t>
            </a:r>
            <a:r>
              <a:rPr lang="en-US" sz="1400" b="1" spc="-5" dirty="0">
                <a:latin typeface="Times New Roman" panose="02020603050405020304" pitchFamily="18" charset="0"/>
                <a:ea typeface="Times New Roman" panose="02020603050405020304" pitchFamily="18" charset="0"/>
              </a:rPr>
              <a:t> </a:t>
            </a:r>
            <a:r>
              <a:rPr lang="en-US" sz="1400" b="1" dirty="0">
                <a:latin typeface="Times New Roman" panose="02020603050405020304" pitchFamily="18" charset="0"/>
                <a:ea typeface="Times New Roman" panose="02020603050405020304" pitchFamily="18" charset="0"/>
              </a:rPr>
              <a:t>the</a:t>
            </a:r>
            <a:r>
              <a:rPr lang="en-US" sz="1400" b="1" spc="-15" dirty="0">
                <a:latin typeface="Times New Roman" panose="02020603050405020304" pitchFamily="18" charset="0"/>
                <a:ea typeface="Times New Roman" panose="02020603050405020304" pitchFamily="18" charset="0"/>
              </a:rPr>
              <a:t> </a:t>
            </a:r>
            <a:r>
              <a:rPr lang="en-US" sz="1400" b="1" dirty="0">
                <a:latin typeface="Times New Roman" panose="02020603050405020304" pitchFamily="18" charset="0"/>
                <a:ea typeface="Times New Roman" panose="02020603050405020304" pitchFamily="18" charset="0"/>
              </a:rPr>
              <a:t>project</a:t>
            </a:r>
            <a:r>
              <a:rPr lang="en-US" sz="1400" b="1" spc="-5" dirty="0">
                <a:latin typeface="Times New Roman" panose="02020603050405020304" pitchFamily="18" charset="0"/>
                <a:ea typeface="Times New Roman" panose="02020603050405020304" pitchFamily="18" charset="0"/>
              </a:rPr>
              <a:t> </a:t>
            </a:r>
            <a:r>
              <a:rPr lang="en-US" sz="1400" b="1" dirty="0">
                <a:latin typeface="Times New Roman" panose="02020603050405020304" pitchFamily="18" charset="0"/>
                <a:ea typeface="Times New Roman" panose="02020603050405020304" pitchFamily="18" charset="0"/>
              </a:rPr>
              <a:t>and</a:t>
            </a:r>
            <a:r>
              <a:rPr lang="en-US" sz="1400" b="1" spc="-10" dirty="0">
                <a:latin typeface="Times New Roman" panose="02020603050405020304" pitchFamily="18" charset="0"/>
                <a:ea typeface="Times New Roman" panose="02020603050405020304" pitchFamily="18" charset="0"/>
              </a:rPr>
              <a:t> </a:t>
            </a:r>
            <a:r>
              <a:rPr lang="en-US" sz="1400" b="1" dirty="0">
                <a:latin typeface="Times New Roman" panose="02020603050405020304" pitchFamily="18" charset="0"/>
                <a:ea typeface="Times New Roman" panose="02020603050405020304" pitchFamily="18" charset="0"/>
              </a:rPr>
              <a:t>technology</a:t>
            </a:r>
            <a:r>
              <a:rPr lang="en-US" sz="1400" b="1" spc="-5" dirty="0">
                <a:latin typeface="Times New Roman" panose="02020603050405020304" pitchFamily="18" charset="0"/>
                <a:ea typeface="Times New Roman" panose="02020603050405020304" pitchFamily="18" charset="0"/>
              </a:rPr>
              <a:t> </a:t>
            </a:r>
            <a:r>
              <a:rPr lang="en-US" sz="1400" b="1" dirty="0">
                <a:latin typeface="Times New Roman" panose="02020603050405020304" pitchFamily="18" charset="0"/>
                <a:ea typeface="Times New Roman" panose="02020603050405020304" pitchFamily="18" charset="0"/>
              </a:rPr>
              <a:t>finalization</a:t>
            </a:r>
          </a:p>
          <a:p>
            <a:pPr>
              <a:spcBef>
                <a:spcPts val="25"/>
              </a:spcBef>
            </a:pPr>
            <a:r>
              <a:rPr lang="en-US" sz="1400" b="1" dirty="0">
                <a:latin typeface="Times New Roman" panose="02020603050405020304" pitchFamily="18" charset="0"/>
                <a:ea typeface="Times New Roman" panose="02020603050405020304" pitchFamily="18" charset="0"/>
              </a:rPr>
              <a:t> </a:t>
            </a:r>
            <a:endParaRPr lang="en-US" sz="1400" dirty="0">
              <a:latin typeface="Times New Roman" panose="02020603050405020304" pitchFamily="18" charset="0"/>
              <a:ea typeface="Times New Roman" panose="02020603050405020304" pitchFamily="18" charset="0"/>
            </a:endParaRPr>
          </a:p>
          <a:p>
            <a:pPr marL="1600200" marR="0" lvl="3" indent="-228600">
              <a:spcBef>
                <a:spcPts val="0"/>
              </a:spcBef>
              <a:spcAft>
                <a:spcPts val="0"/>
              </a:spcAft>
              <a:buSzPts val="1200"/>
              <a:buFont typeface="Symbol" panose="05050102010706020507" pitchFamily="18" charset="2"/>
              <a:buChar char=""/>
              <a:tabLst>
                <a:tab pos="673735" algn="l"/>
                <a:tab pos="674370" algn="l"/>
              </a:tabLst>
            </a:pPr>
            <a:r>
              <a:rPr lang="en-US" sz="1400" dirty="0">
                <a:latin typeface="Times New Roman" panose="02020603050405020304" pitchFamily="18" charset="0"/>
                <a:ea typeface="Symbol" panose="05050102010706020507" pitchFamily="18" charset="2"/>
                <a:cs typeface="Symbol" panose="05050102010706020507" pitchFamily="18" charset="2"/>
              </a:rPr>
              <a:t>Started</a:t>
            </a:r>
            <a:r>
              <a:rPr lang="en-US" sz="1400" spc="-5" dirty="0">
                <a:latin typeface="Times New Roman" panose="02020603050405020304" pitchFamily="18" charset="0"/>
                <a:ea typeface="Symbol" panose="05050102010706020507" pitchFamily="18" charset="2"/>
                <a:cs typeface="Symbol" panose="05050102010706020507" pitchFamily="18" charset="2"/>
              </a:rPr>
              <a:t> </a:t>
            </a:r>
            <a:r>
              <a:rPr lang="en-US" sz="1400" dirty="0">
                <a:latin typeface="Times New Roman" panose="02020603050405020304" pitchFamily="18" charset="0"/>
                <a:ea typeface="Symbol" panose="05050102010706020507" pitchFamily="18" charset="2"/>
                <a:cs typeface="Symbol" panose="05050102010706020507" pitchFamily="18" charset="2"/>
              </a:rPr>
              <a:t>from</a:t>
            </a:r>
            <a:r>
              <a:rPr lang="en-US" sz="1400" spc="-5" dirty="0">
                <a:latin typeface="Times New Roman" panose="02020603050405020304" pitchFamily="18" charset="0"/>
                <a:ea typeface="Symbol" panose="05050102010706020507" pitchFamily="18" charset="2"/>
                <a:cs typeface="Symbol" panose="05050102010706020507" pitchFamily="18" charset="2"/>
              </a:rPr>
              <a:t> </a:t>
            </a:r>
            <a:r>
              <a:rPr lang="en-US" sz="1400" dirty="0" smtClean="0">
                <a:latin typeface="Times New Roman" panose="02020603050405020304" pitchFamily="18" charset="0"/>
                <a:ea typeface="Symbol" panose="05050102010706020507" pitchFamily="18" charset="2"/>
                <a:cs typeface="Symbol" panose="05050102010706020507" pitchFamily="18" charset="2"/>
              </a:rPr>
              <a:t>30/9/2020</a:t>
            </a:r>
            <a:endParaRPr lang="en-US" sz="1200" dirty="0">
              <a:latin typeface="Times New Roman" panose="02020603050405020304" pitchFamily="18" charset="0"/>
              <a:ea typeface="Symbol" panose="05050102010706020507" pitchFamily="18" charset="2"/>
              <a:cs typeface="Symbol" panose="05050102010706020507" pitchFamily="18" charset="2"/>
            </a:endParaRPr>
          </a:p>
          <a:p>
            <a:pPr marL="1600200" marR="0" lvl="3" indent="-228600">
              <a:spcBef>
                <a:spcPts val="690"/>
              </a:spcBef>
              <a:spcAft>
                <a:spcPts val="0"/>
              </a:spcAft>
              <a:buSzPts val="1200"/>
              <a:buFont typeface="Symbol" panose="05050102010706020507" pitchFamily="18" charset="2"/>
              <a:buChar char=""/>
              <a:tabLst>
                <a:tab pos="673735" algn="l"/>
                <a:tab pos="674370" algn="l"/>
              </a:tabLst>
            </a:pPr>
            <a:r>
              <a:rPr lang="en-US" sz="1400" dirty="0">
                <a:latin typeface="Times New Roman" panose="02020603050405020304" pitchFamily="18" charset="0"/>
                <a:ea typeface="Symbol" panose="05050102010706020507" pitchFamily="18" charset="2"/>
                <a:cs typeface="Symbol" panose="05050102010706020507" pitchFamily="18" charset="2"/>
              </a:rPr>
              <a:t>Number</a:t>
            </a:r>
            <a:r>
              <a:rPr lang="en-US" sz="1400" spc="-5" dirty="0">
                <a:latin typeface="Times New Roman" panose="02020603050405020304" pitchFamily="18" charset="0"/>
                <a:ea typeface="Symbol" panose="05050102010706020507" pitchFamily="18" charset="2"/>
                <a:cs typeface="Symbol" panose="05050102010706020507" pitchFamily="18" charset="2"/>
              </a:rPr>
              <a:t> </a:t>
            </a:r>
            <a:r>
              <a:rPr lang="en-US" sz="1400" dirty="0">
                <a:latin typeface="Times New Roman" panose="02020603050405020304" pitchFamily="18" charset="0"/>
                <a:ea typeface="Symbol" panose="05050102010706020507" pitchFamily="18" charset="2"/>
                <a:cs typeface="Symbol" panose="05050102010706020507" pitchFamily="18" charset="2"/>
              </a:rPr>
              <a:t>of</a:t>
            </a:r>
            <a:r>
              <a:rPr lang="en-US" sz="1400" spc="-15" dirty="0">
                <a:latin typeface="Times New Roman" panose="02020603050405020304" pitchFamily="18" charset="0"/>
                <a:ea typeface="Symbol" panose="05050102010706020507" pitchFamily="18" charset="2"/>
                <a:cs typeface="Symbol" panose="05050102010706020507" pitchFamily="18" charset="2"/>
              </a:rPr>
              <a:t> </a:t>
            </a:r>
            <a:r>
              <a:rPr lang="en-US" sz="1400" dirty="0">
                <a:latin typeface="Times New Roman" panose="02020603050405020304" pitchFamily="18" charset="0"/>
                <a:ea typeface="Symbol" panose="05050102010706020507" pitchFamily="18" charset="2"/>
                <a:cs typeface="Symbol" panose="05050102010706020507" pitchFamily="18" charset="2"/>
              </a:rPr>
              <a:t>days</a:t>
            </a:r>
            <a:r>
              <a:rPr lang="en-US" sz="1400" spc="-5" dirty="0">
                <a:latin typeface="Times New Roman" panose="02020603050405020304" pitchFamily="18" charset="0"/>
                <a:ea typeface="Symbol" panose="05050102010706020507" pitchFamily="18" charset="2"/>
                <a:cs typeface="Symbol" panose="05050102010706020507" pitchFamily="18" charset="2"/>
              </a:rPr>
              <a:t> </a:t>
            </a:r>
            <a:r>
              <a:rPr lang="en-US" sz="1400" dirty="0" smtClean="0">
                <a:latin typeface="Times New Roman" panose="02020603050405020304" pitchFamily="18" charset="0"/>
                <a:ea typeface="Symbol" panose="05050102010706020507" pitchFamily="18" charset="2"/>
                <a:cs typeface="Symbol" panose="05050102010706020507" pitchFamily="18" charset="2"/>
              </a:rPr>
              <a:t>14</a:t>
            </a:r>
            <a:endParaRPr lang="en-US" sz="1200" dirty="0">
              <a:latin typeface="Times New Roman" panose="02020603050405020304" pitchFamily="18" charset="0"/>
              <a:ea typeface="Symbol" panose="05050102010706020507" pitchFamily="18" charset="2"/>
              <a:cs typeface="Symbol" panose="05050102010706020507" pitchFamily="18" charset="2"/>
            </a:endParaRPr>
          </a:p>
          <a:p>
            <a:pPr marL="1600200" marR="0" lvl="3" indent="-228600">
              <a:spcBef>
                <a:spcPts val="690"/>
              </a:spcBef>
              <a:spcAft>
                <a:spcPts val="0"/>
              </a:spcAft>
              <a:buSzPts val="1200"/>
              <a:buFont typeface="Symbol" panose="05050102010706020507" pitchFamily="18" charset="2"/>
              <a:buChar char=""/>
              <a:tabLst>
                <a:tab pos="673735" algn="l"/>
                <a:tab pos="674370" algn="l"/>
              </a:tabLst>
            </a:pPr>
            <a:r>
              <a:rPr lang="en-US" sz="1400" dirty="0">
                <a:latin typeface="Times New Roman" panose="02020603050405020304" pitchFamily="18" charset="0"/>
                <a:ea typeface="Symbol" panose="05050102010706020507" pitchFamily="18" charset="2"/>
                <a:cs typeface="Symbol" panose="05050102010706020507" pitchFamily="18" charset="2"/>
              </a:rPr>
              <a:t>Ended</a:t>
            </a:r>
            <a:r>
              <a:rPr lang="en-US" sz="1400" spc="-5" dirty="0">
                <a:latin typeface="Times New Roman" panose="02020603050405020304" pitchFamily="18" charset="0"/>
                <a:ea typeface="Symbol" panose="05050102010706020507" pitchFamily="18" charset="2"/>
                <a:cs typeface="Symbol" panose="05050102010706020507" pitchFamily="18" charset="2"/>
              </a:rPr>
              <a:t> </a:t>
            </a:r>
            <a:r>
              <a:rPr lang="en-US" sz="1400" dirty="0">
                <a:latin typeface="Times New Roman" panose="02020603050405020304" pitchFamily="18" charset="0"/>
                <a:ea typeface="Symbol" panose="05050102010706020507" pitchFamily="18" charset="2"/>
                <a:cs typeface="Symbol" panose="05050102010706020507" pitchFamily="18" charset="2"/>
              </a:rPr>
              <a:t>at</a:t>
            </a:r>
            <a:r>
              <a:rPr lang="en-US" sz="1400" spc="-5" dirty="0">
                <a:latin typeface="Times New Roman" panose="02020603050405020304" pitchFamily="18" charset="0"/>
                <a:ea typeface="Symbol" panose="05050102010706020507" pitchFamily="18" charset="2"/>
                <a:cs typeface="Symbol" panose="05050102010706020507" pitchFamily="18" charset="2"/>
              </a:rPr>
              <a:t> </a:t>
            </a:r>
            <a:r>
              <a:rPr lang="en-US" sz="1400" dirty="0" smtClean="0">
                <a:latin typeface="Times New Roman" panose="02020603050405020304" pitchFamily="18" charset="0"/>
                <a:ea typeface="Symbol" panose="05050102010706020507" pitchFamily="18" charset="2"/>
                <a:cs typeface="Symbol" panose="05050102010706020507" pitchFamily="18" charset="2"/>
              </a:rPr>
              <a:t>14/10/2020</a:t>
            </a:r>
            <a:endParaRPr lang="en-US" sz="1200" dirty="0">
              <a:latin typeface="Times New Roman" panose="02020603050405020304" pitchFamily="18" charset="0"/>
              <a:ea typeface="Symbol" panose="05050102010706020507" pitchFamily="18" charset="2"/>
              <a:cs typeface="Symbol" panose="05050102010706020507" pitchFamily="18" charset="2"/>
            </a:endParaRPr>
          </a:p>
          <a:p>
            <a:pPr>
              <a:spcBef>
                <a:spcPts val="45"/>
              </a:spcBef>
            </a:pPr>
            <a:r>
              <a:rPr lang="en-US" sz="1600" dirty="0">
                <a:latin typeface="Times New Roman" panose="02020603050405020304" pitchFamily="18" charset="0"/>
                <a:ea typeface="Times New Roman" panose="02020603050405020304" pitchFamily="18" charset="0"/>
              </a:rPr>
              <a:t> </a:t>
            </a:r>
            <a:endParaRPr lang="en-US" sz="1400" dirty="0">
              <a:latin typeface="Times New Roman" panose="02020603050405020304" pitchFamily="18" charset="0"/>
              <a:ea typeface="Times New Roman" panose="02020603050405020304" pitchFamily="18" charset="0"/>
            </a:endParaRPr>
          </a:p>
          <a:p>
            <a:pPr marL="1143000" marR="0" lvl="2" indent="-228600" algn="just">
              <a:spcBef>
                <a:spcPts val="0"/>
              </a:spcBef>
              <a:spcAft>
                <a:spcPts val="0"/>
              </a:spcAft>
              <a:buSzPts val="1200"/>
              <a:buFont typeface="Times New Roman" panose="02020603050405020304" pitchFamily="18" charset="0"/>
              <a:buAutoNum type="arabicPeriod"/>
              <a:tabLst>
                <a:tab pos="560705" algn="l"/>
              </a:tabLst>
            </a:pPr>
            <a:r>
              <a:rPr lang="en-US" sz="1400" b="1" dirty="0">
                <a:latin typeface="Times New Roman" panose="02020603050405020304" pitchFamily="18" charset="0"/>
                <a:ea typeface="Times New Roman" panose="02020603050405020304" pitchFamily="18" charset="0"/>
              </a:rPr>
              <a:t>Requirement</a:t>
            </a:r>
            <a:r>
              <a:rPr lang="en-US" sz="1400" b="1" spc="-20" dirty="0">
                <a:latin typeface="Times New Roman" panose="02020603050405020304" pitchFamily="18" charset="0"/>
                <a:ea typeface="Times New Roman" panose="02020603050405020304" pitchFamily="18" charset="0"/>
              </a:rPr>
              <a:t> </a:t>
            </a:r>
            <a:r>
              <a:rPr lang="en-US" sz="1400" b="1" dirty="0">
                <a:latin typeface="Times New Roman" panose="02020603050405020304" pitchFamily="18" charset="0"/>
                <a:ea typeface="Times New Roman" panose="02020603050405020304" pitchFamily="18" charset="0"/>
              </a:rPr>
              <a:t>analysis</a:t>
            </a:r>
          </a:p>
          <a:p>
            <a:pPr>
              <a:spcBef>
                <a:spcPts val="25"/>
              </a:spcBef>
            </a:pPr>
            <a:r>
              <a:rPr lang="en-US" sz="1400" b="1" dirty="0">
                <a:latin typeface="Times New Roman" panose="02020603050405020304" pitchFamily="18" charset="0"/>
                <a:ea typeface="Times New Roman" panose="02020603050405020304" pitchFamily="18" charset="0"/>
              </a:rPr>
              <a:t> </a:t>
            </a:r>
            <a:endParaRPr lang="en-US" sz="1400" dirty="0">
              <a:latin typeface="Times New Roman" panose="02020603050405020304" pitchFamily="18" charset="0"/>
              <a:ea typeface="Times New Roman" panose="02020603050405020304" pitchFamily="18" charset="0"/>
            </a:endParaRPr>
          </a:p>
          <a:p>
            <a:pPr marL="1600200" marR="0" lvl="3" indent="-228600">
              <a:spcBef>
                <a:spcPts val="0"/>
              </a:spcBef>
              <a:spcAft>
                <a:spcPts val="0"/>
              </a:spcAft>
              <a:buSzPts val="1200"/>
              <a:buFont typeface="Symbol" panose="05050102010706020507" pitchFamily="18" charset="2"/>
              <a:buChar char=""/>
              <a:tabLst>
                <a:tab pos="673735" algn="l"/>
                <a:tab pos="674370" algn="l"/>
              </a:tabLst>
            </a:pPr>
            <a:r>
              <a:rPr lang="en-US" sz="1400" dirty="0">
                <a:latin typeface="Times New Roman" panose="02020603050405020304" pitchFamily="18" charset="0"/>
                <a:ea typeface="Symbol" panose="05050102010706020507" pitchFamily="18" charset="2"/>
                <a:cs typeface="Symbol" panose="05050102010706020507" pitchFamily="18" charset="2"/>
              </a:rPr>
              <a:t>Started</a:t>
            </a:r>
            <a:r>
              <a:rPr lang="en-US" sz="1400" spc="-5" dirty="0">
                <a:latin typeface="Times New Roman" panose="02020603050405020304" pitchFamily="18" charset="0"/>
                <a:ea typeface="Symbol" panose="05050102010706020507" pitchFamily="18" charset="2"/>
                <a:cs typeface="Symbol" panose="05050102010706020507" pitchFamily="18" charset="2"/>
              </a:rPr>
              <a:t> </a:t>
            </a:r>
            <a:r>
              <a:rPr lang="en-US" sz="1400" dirty="0">
                <a:latin typeface="Times New Roman" panose="02020603050405020304" pitchFamily="18" charset="0"/>
                <a:ea typeface="Symbol" panose="05050102010706020507" pitchFamily="18" charset="2"/>
                <a:cs typeface="Symbol" panose="05050102010706020507" pitchFamily="18" charset="2"/>
              </a:rPr>
              <a:t>from</a:t>
            </a:r>
            <a:r>
              <a:rPr lang="en-US" sz="1400" spc="-5" dirty="0">
                <a:latin typeface="Times New Roman" panose="02020603050405020304" pitchFamily="18" charset="0"/>
                <a:ea typeface="Symbol" panose="05050102010706020507" pitchFamily="18" charset="2"/>
                <a:cs typeface="Symbol" panose="05050102010706020507" pitchFamily="18" charset="2"/>
              </a:rPr>
              <a:t> </a:t>
            </a:r>
            <a:r>
              <a:rPr lang="en-US" sz="1400" dirty="0" smtClean="0">
                <a:latin typeface="Times New Roman" panose="02020603050405020304" pitchFamily="18" charset="0"/>
                <a:ea typeface="Symbol" panose="05050102010706020507" pitchFamily="18" charset="2"/>
                <a:cs typeface="Symbol" panose="05050102010706020507" pitchFamily="18" charset="2"/>
              </a:rPr>
              <a:t>15/10/2020</a:t>
            </a:r>
            <a:endParaRPr lang="en-US" sz="1200" dirty="0">
              <a:latin typeface="Times New Roman" panose="02020603050405020304" pitchFamily="18" charset="0"/>
              <a:ea typeface="Symbol" panose="05050102010706020507" pitchFamily="18" charset="2"/>
              <a:cs typeface="Symbol" panose="05050102010706020507" pitchFamily="18" charset="2"/>
            </a:endParaRPr>
          </a:p>
          <a:p>
            <a:pPr marL="1600200" marR="0" lvl="3" indent="-228600">
              <a:spcBef>
                <a:spcPts val="690"/>
              </a:spcBef>
              <a:spcAft>
                <a:spcPts val="0"/>
              </a:spcAft>
              <a:buSzPts val="1200"/>
              <a:buFont typeface="Symbol" panose="05050102010706020507" pitchFamily="18" charset="2"/>
              <a:buChar char=""/>
              <a:tabLst>
                <a:tab pos="673735" algn="l"/>
                <a:tab pos="674370" algn="l"/>
              </a:tabLst>
            </a:pPr>
            <a:r>
              <a:rPr lang="en-US" sz="1400" dirty="0">
                <a:latin typeface="Times New Roman" panose="02020603050405020304" pitchFamily="18" charset="0"/>
                <a:ea typeface="Symbol" panose="05050102010706020507" pitchFamily="18" charset="2"/>
                <a:cs typeface="Symbol" panose="05050102010706020507" pitchFamily="18" charset="2"/>
              </a:rPr>
              <a:t>Number</a:t>
            </a:r>
            <a:r>
              <a:rPr lang="en-US" sz="1400" spc="-5" dirty="0">
                <a:latin typeface="Times New Roman" panose="02020603050405020304" pitchFamily="18" charset="0"/>
                <a:ea typeface="Symbol" panose="05050102010706020507" pitchFamily="18" charset="2"/>
                <a:cs typeface="Symbol" panose="05050102010706020507" pitchFamily="18" charset="2"/>
              </a:rPr>
              <a:t> </a:t>
            </a:r>
            <a:r>
              <a:rPr lang="en-US" sz="1400" dirty="0">
                <a:latin typeface="Times New Roman" panose="02020603050405020304" pitchFamily="18" charset="0"/>
                <a:ea typeface="Symbol" panose="05050102010706020507" pitchFamily="18" charset="2"/>
                <a:cs typeface="Symbol" panose="05050102010706020507" pitchFamily="18" charset="2"/>
              </a:rPr>
              <a:t>of</a:t>
            </a:r>
            <a:r>
              <a:rPr lang="en-US" sz="1400" spc="-15" dirty="0">
                <a:latin typeface="Times New Roman" panose="02020603050405020304" pitchFamily="18" charset="0"/>
                <a:ea typeface="Symbol" panose="05050102010706020507" pitchFamily="18" charset="2"/>
                <a:cs typeface="Symbol" panose="05050102010706020507" pitchFamily="18" charset="2"/>
              </a:rPr>
              <a:t> </a:t>
            </a:r>
            <a:r>
              <a:rPr lang="en-US" sz="1400" dirty="0">
                <a:latin typeface="Times New Roman" panose="02020603050405020304" pitchFamily="18" charset="0"/>
                <a:ea typeface="Symbol" panose="05050102010706020507" pitchFamily="18" charset="2"/>
                <a:cs typeface="Symbol" panose="05050102010706020507" pitchFamily="18" charset="2"/>
              </a:rPr>
              <a:t>days</a:t>
            </a:r>
            <a:r>
              <a:rPr lang="en-US" sz="1400" spc="-5" dirty="0">
                <a:latin typeface="Times New Roman" panose="02020603050405020304" pitchFamily="18" charset="0"/>
                <a:ea typeface="Symbol" panose="05050102010706020507" pitchFamily="18" charset="2"/>
                <a:cs typeface="Symbol" panose="05050102010706020507" pitchFamily="18" charset="2"/>
              </a:rPr>
              <a:t> </a:t>
            </a:r>
            <a:r>
              <a:rPr lang="en-US" sz="1400" dirty="0" smtClean="0">
                <a:latin typeface="Times New Roman" panose="02020603050405020304" pitchFamily="18" charset="0"/>
                <a:ea typeface="Symbol" panose="05050102010706020507" pitchFamily="18" charset="2"/>
                <a:cs typeface="Symbol" panose="05050102010706020507" pitchFamily="18" charset="2"/>
              </a:rPr>
              <a:t>15</a:t>
            </a:r>
            <a:endParaRPr lang="en-US" sz="1200" dirty="0">
              <a:latin typeface="Times New Roman" panose="02020603050405020304" pitchFamily="18" charset="0"/>
              <a:ea typeface="Symbol" panose="05050102010706020507" pitchFamily="18" charset="2"/>
              <a:cs typeface="Symbol" panose="05050102010706020507" pitchFamily="18" charset="2"/>
            </a:endParaRPr>
          </a:p>
          <a:p>
            <a:pPr marL="1600200" marR="0" lvl="3" indent="-228600">
              <a:spcBef>
                <a:spcPts val="680"/>
              </a:spcBef>
              <a:spcAft>
                <a:spcPts val="0"/>
              </a:spcAft>
              <a:buSzPts val="1200"/>
              <a:buFont typeface="Symbol" panose="05050102010706020507" pitchFamily="18" charset="2"/>
              <a:buChar char=""/>
              <a:tabLst>
                <a:tab pos="673735" algn="l"/>
                <a:tab pos="674370" algn="l"/>
              </a:tabLst>
            </a:pPr>
            <a:r>
              <a:rPr lang="en-US" sz="1400" dirty="0">
                <a:latin typeface="Times New Roman" panose="02020603050405020304" pitchFamily="18" charset="0"/>
                <a:ea typeface="Symbol" panose="05050102010706020507" pitchFamily="18" charset="2"/>
                <a:cs typeface="Symbol" panose="05050102010706020507" pitchFamily="18" charset="2"/>
              </a:rPr>
              <a:t>Ended</a:t>
            </a:r>
            <a:r>
              <a:rPr lang="en-US" sz="1400" spc="-5" dirty="0">
                <a:latin typeface="Times New Roman" panose="02020603050405020304" pitchFamily="18" charset="0"/>
                <a:ea typeface="Symbol" panose="05050102010706020507" pitchFamily="18" charset="2"/>
                <a:cs typeface="Symbol" panose="05050102010706020507" pitchFamily="18" charset="2"/>
              </a:rPr>
              <a:t> </a:t>
            </a:r>
            <a:r>
              <a:rPr lang="en-US" sz="1400" dirty="0">
                <a:latin typeface="Times New Roman" panose="02020603050405020304" pitchFamily="18" charset="0"/>
                <a:ea typeface="Symbol" panose="05050102010706020507" pitchFamily="18" charset="2"/>
                <a:cs typeface="Symbol" panose="05050102010706020507" pitchFamily="18" charset="2"/>
              </a:rPr>
              <a:t>at</a:t>
            </a:r>
            <a:r>
              <a:rPr lang="en-US" sz="1400" spc="-5" dirty="0">
                <a:latin typeface="Times New Roman" panose="02020603050405020304" pitchFamily="18" charset="0"/>
                <a:ea typeface="Symbol" panose="05050102010706020507" pitchFamily="18" charset="2"/>
                <a:cs typeface="Symbol" panose="05050102010706020507" pitchFamily="18" charset="2"/>
              </a:rPr>
              <a:t> </a:t>
            </a:r>
            <a:r>
              <a:rPr lang="en-US" sz="1400" dirty="0" smtClean="0">
                <a:latin typeface="Times New Roman" panose="02020603050405020304" pitchFamily="18" charset="0"/>
                <a:ea typeface="Symbol" panose="05050102010706020507" pitchFamily="18" charset="2"/>
                <a:cs typeface="Symbol" panose="05050102010706020507" pitchFamily="18" charset="2"/>
              </a:rPr>
              <a:t>30/10/2020</a:t>
            </a:r>
            <a:endParaRPr lang="en-US" sz="1200" dirty="0">
              <a:effectLst/>
              <a:latin typeface="Times New Roman" panose="02020603050405020304" pitchFamily="18" charset="0"/>
              <a:ea typeface="Symbol" panose="05050102010706020507" pitchFamily="18" charset="2"/>
              <a:cs typeface="Symbol" panose="05050102010706020507" pitchFamily="18" charset="2"/>
            </a:endParaRPr>
          </a:p>
        </p:txBody>
      </p:sp>
      <p:sp>
        <p:nvSpPr>
          <p:cNvPr id="5" name="Slide Number Placeholder 4"/>
          <p:cNvSpPr>
            <a:spLocks noGrp="1"/>
          </p:cNvSpPr>
          <p:nvPr>
            <p:ph type="sldNum" sz="quarter" idx="12"/>
          </p:nvPr>
        </p:nvSpPr>
        <p:spPr/>
        <p:txBody>
          <a:bodyPr/>
          <a:lstStyle/>
          <a:p>
            <a:fld id="{E80D3656-1508-41B5-A37B-20A63C582FD7}" type="slidenum">
              <a:rPr lang="en-US" smtClean="0"/>
              <a:t>13</a:t>
            </a:fld>
            <a:endParaRPr lang="en-US"/>
          </a:p>
        </p:txBody>
      </p:sp>
    </p:spTree>
    <p:extLst>
      <p:ext uri="{BB962C8B-B14F-4D97-AF65-F5344CB8AC3E}">
        <p14:creationId xmlns:p14="http://schemas.microsoft.com/office/powerpoint/2010/main" val="6606293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95300" y="2419864"/>
            <a:ext cx="6451600" cy="3313728"/>
          </a:xfrm>
          <a:prstGeom prst="rect">
            <a:avLst/>
          </a:prstGeom>
        </p:spPr>
        <p:txBody>
          <a:bodyPr wrap="square">
            <a:spAutoFit/>
          </a:bodyPr>
          <a:lstStyle/>
          <a:p>
            <a:pPr marL="1600200" marR="0" lvl="3" indent="-228600">
              <a:spcBef>
                <a:spcPts val="25"/>
              </a:spcBef>
              <a:spcAft>
                <a:spcPts val="0"/>
              </a:spcAft>
              <a:buSzPts val="1200"/>
              <a:buFont typeface="Symbol" panose="05050102010706020507" pitchFamily="18" charset="2"/>
              <a:buChar char=""/>
              <a:tabLst>
                <a:tab pos="673735" algn="l"/>
                <a:tab pos="674370" algn="l"/>
              </a:tabLst>
            </a:pPr>
            <a:r>
              <a:rPr lang="en-US" sz="1200" dirty="0" smtClean="0">
                <a:latin typeface="Times New Roman" panose="02020603050405020304" pitchFamily="18" charset="0"/>
                <a:ea typeface="Symbol" panose="05050102010706020507" pitchFamily="18" charset="2"/>
                <a:cs typeface="Symbol" panose="05050102010706020507" pitchFamily="18" charset="2"/>
              </a:rPr>
              <a:t>Started</a:t>
            </a:r>
            <a:r>
              <a:rPr lang="en-US" sz="1200" spc="-5" dirty="0" smtClean="0">
                <a:latin typeface="Times New Roman" panose="02020603050405020304" pitchFamily="18" charset="0"/>
                <a:ea typeface="Symbol" panose="05050102010706020507" pitchFamily="18" charset="2"/>
                <a:cs typeface="Symbol" panose="05050102010706020507" pitchFamily="18" charset="2"/>
              </a:rPr>
              <a:t> </a:t>
            </a:r>
            <a:r>
              <a:rPr lang="en-US" sz="1200" dirty="0">
                <a:latin typeface="Times New Roman" panose="02020603050405020304" pitchFamily="18" charset="0"/>
                <a:ea typeface="Symbol" panose="05050102010706020507" pitchFamily="18" charset="2"/>
                <a:cs typeface="Symbol" panose="05050102010706020507" pitchFamily="18" charset="2"/>
              </a:rPr>
              <a:t>from</a:t>
            </a:r>
            <a:r>
              <a:rPr lang="en-US" sz="1200" spc="-5" dirty="0">
                <a:latin typeface="Times New Roman" panose="02020603050405020304" pitchFamily="18" charset="0"/>
                <a:ea typeface="Symbol" panose="05050102010706020507" pitchFamily="18" charset="2"/>
                <a:cs typeface="Symbol" panose="05050102010706020507" pitchFamily="18" charset="2"/>
              </a:rPr>
              <a:t> </a:t>
            </a:r>
            <a:r>
              <a:rPr lang="en-US" sz="1200" dirty="0" smtClean="0">
                <a:latin typeface="Times New Roman" panose="02020603050405020304" pitchFamily="18" charset="0"/>
                <a:ea typeface="Symbol" panose="05050102010706020507" pitchFamily="18" charset="2"/>
                <a:cs typeface="Symbol" panose="05050102010706020507" pitchFamily="18" charset="2"/>
              </a:rPr>
              <a:t>10/11/2020</a:t>
            </a:r>
            <a:endParaRPr lang="en-US" sz="1100" dirty="0">
              <a:latin typeface="Times New Roman" panose="02020603050405020304" pitchFamily="18" charset="0"/>
              <a:ea typeface="Symbol" panose="05050102010706020507" pitchFamily="18" charset="2"/>
              <a:cs typeface="Symbol" panose="05050102010706020507" pitchFamily="18" charset="2"/>
            </a:endParaRPr>
          </a:p>
          <a:p>
            <a:pPr marL="1600200" marR="0" lvl="3" indent="-228600">
              <a:spcBef>
                <a:spcPts val="690"/>
              </a:spcBef>
              <a:spcAft>
                <a:spcPts val="0"/>
              </a:spcAft>
              <a:buSzPts val="1200"/>
              <a:buFont typeface="Symbol" panose="05050102010706020507" pitchFamily="18" charset="2"/>
              <a:buChar char=""/>
              <a:tabLst>
                <a:tab pos="673735" algn="l"/>
                <a:tab pos="674370" algn="l"/>
              </a:tabLst>
            </a:pPr>
            <a:r>
              <a:rPr lang="en-US" sz="1200" dirty="0">
                <a:latin typeface="Times New Roman" panose="02020603050405020304" pitchFamily="18" charset="0"/>
                <a:ea typeface="Symbol" panose="05050102010706020507" pitchFamily="18" charset="2"/>
                <a:cs typeface="Symbol" panose="05050102010706020507" pitchFamily="18" charset="2"/>
              </a:rPr>
              <a:t>Completed</a:t>
            </a:r>
            <a:r>
              <a:rPr lang="en-US" sz="1200" spc="-5" dirty="0">
                <a:latin typeface="Times New Roman" panose="02020603050405020304" pitchFamily="18" charset="0"/>
                <a:ea typeface="Symbol" panose="05050102010706020507" pitchFamily="18" charset="2"/>
                <a:cs typeface="Symbol" panose="05050102010706020507" pitchFamily="18" charset="2"/>
              </a:rPr>
              <a:t> </a:t>
            </a:r>
            <a:r>
              <a:rPr lang="en-US" sz="1200" dirty="0">
                <a:latin typeface="Times New Roman" panose="02020603050405020304" pitchFamily="18" charset="0"/>
                <a:ea typeface="Symbol" panose="05050102010706020507" pitchFamily="18" charset="2"/>
                <a:cs typeface="Symbol" panose="05050102010706020507" pitchFamily="18" charset="2"/>
              </a:rPr>
              <a:t>first</a:t>
            </a:r>
            <a:r>
              <a:rPr lang="en-US" sz="1200" spc="-5" dirty="0">
                <a:latin typeface="Times New Roman" panose="02020603050405020304" pitchFamily="18" charset="0"/>
                <a:ea typeface="Symbol" panose="05050102010706020507" pitchFamily="18" charset="2"/>
                <a:cs typeface="Symbol" panose="05050102010706020507" pitchFamily="18" charset="2"/>
              </a:rPr>
              <a:t> </a:t>
            </a:r>
            <a:r>
              <a:rPr lang="en-US" sz="1200" dirty="0">
                <a:latin typeface="Times New Roman" panose="02020603050405020304" pitchFamily="18" charset="0"/>
                <a:ea typeface="Symbol" panose="05050102010706020507" pitchFamily="18" charset="2"/>
                <a:cs typeface="Symbol" panose="05050102010706020507" pitchFamily="18" charset="2"/>
              </a:rPr>
              <a:t>prototype</a:t>
            </a:r>
            <a:r>
              <a:rPr lang="en-US" sz="1200" spc="-5" dirty="0">
                <a:latin typeface="Times New Roman" panose="02020603050405020304" pitchFamily="18" charset="0"/>
                <a:ea typeface="Symbol" panose="05050102010706020507" pitchFamily="18" charset="2"/>
                <a:cs typeface="Symbol" panose="05050102010706020507" pitchFamily="18" charset="2"/>
              </a:rPr>
              <a:t> </a:t>
            </a:r>
            <a:r>
              <a:rPr lang="en-US" sz="1200" dirty="0">
                <a:latin typeface="Times New Roman" panose="02020603050405020304" pitchFamily="18" charset="0"/>
                <a:ea typeface="Symbol" panose="05050102010706020507" pitchFamily="18" charset="2"/>
                <a:cs typeface="Symbol" panose="05050102010706020507" pitchFamily="18" charset="2"/>
              </a:rPr>
              <a:t>on</a:t>
            </a:r>
            <a:r>
              <a:rPr lang="en-US" sz="1200" spc="-5" dirty="0">
                <a:latin typeface="Times New Roman" panose="02020603050405020304" pitchFamily="18" charset="0"/>
                <a:ea typeface="Symbol" panose="05050102010706020507" pitchFamily="18" charset="2"/>
                <a:cs typeface="Symbol" panose="05050102010706020507" pitchFamily="18" charset="2"/>
              </a:rPr>
              <a:t> </a:t>
            </a:r>
            <a:r>
              <a:rPr lang="en-US" sz="1200" dirty="0">
                <a:latin typeface="Times New Roman" panose="02020603050405020304" pitchFamily="18" charset="0"/>
                <a:ea typeface="Symbol" panose="05050102010706020507" pitchFamily="18" charset="2"/>
                <a:cs typeface="Symbol" panose="05050102010706020507" pitchFamily="18" charset="2"/>
              </a:rPr>
              <a:t>2</a:t>
            </a:r>
            <a:r>
              <a:rPr lang="en-US" sz="1200" dirty="0" smtClean="0">
                <a:latin typeface="Times New Roman" panose="02020603050405020304" pitchFamily="18" charset="0"/>
                <a:ea typeface="Symbol" panose="05050102010706020507" pitchFamily="18" charset="2"/>
                <a:cs typeface="Symbol" panose="05050102010706020507" pitchFamily="18" charset="2"/>
              </a:rPr>
              <a:t>5/11/2020</a:t>
            </a:r>
            <a:endParaRPr lang="en-US" sz="1100" dirty="0">
              <a:latin typeface="Times New Roman" panose="02020603050405020304" pitchFamily="18" charset="0"/>
              <a:ea typeface="Symbol" panose="05050102010706020507" pitchFamily="18" charset="2"/>
              <a:cs typeface="Symbol" panose="05050102010706020507" pitchFamily="18" charset="2"/>
            </a:endParaRPr>
          </a:p>
          <a:p>
            <a:pPr marL="1600200" marR="0" lvl="3" indent="-228600">
              <a:spcBef>
                <a:spcPts val="690"/>
              </a:spcBef>
              <a:spcAft>
                <a:spcPts val="0"/>
              </a:spcAft>
              <a:buSzPts val="1200"/>
              <a:buFont typeface="Symbol" panose="05050102010706020507" pitchFamily="18" charset="2"/>
              <a:buChar char=""/>
              <a:tabLst>
                <a:tab pos="673735" algn="l"/>
                <a:tab pos="674370" algn="l"/>
              </a:tabLst>
            </a:pPr>
            <a:r>
              <a:rPr lang="en-US" sz="1200" dirty="0">
                <a:latin typeface="Times New Roman" panose="02020603050405020304" pitchFamily="18" charset="0"/>
                <a:ea typeface="Symbol" panose="05050102010706020507" pitchFamily="18" charset="2"/>
                <a:cs typeface="Symbol" panose="05050102010706020507" pitchFamily="18" charset="2"/>
              </a:rPr>
              <a:t>Remaining</a:t>
            </a:r>
            <a:r>
              <a:rPr lang="en-US" sz="1200" spc="-15" dirty="0">
                <a:latin typeface="Times New Roman" panose="02020603050405020304" pitchFamily="18" charset="0"/>
                <a:ea typeface="Symbol" panose="05050102010706020507" pitchFamily="18" charset="2"/>
                <a:cs typeface="Symbol" panose="05050102010706020507" pitchFamily="18" charset="2"/>
              </a:rPr>
              <a:t> </a:t>
            </a:r>
            <a:r>
              <a:rPr lang="en-US" sz="1200" dirty="0">
                <a:latin typeface="Times New Roman" panose="02020603050405020304" pitchFamily="18" charset="0"/>
                <a:ea typeface="Symbol" panose="05050102010706020507" pitchFamily="18" charset="2"/>
                <a:cs typeface="Symbol" panose="05050102010706020507" pitchFamily="18" charset="2"/>
              </a:rPr>
              <a:t>work is</a:t>
            </a:r>
            <a:r>
              <a:rPr lang="en-US" sz="1200" spc="-5" dirty="0">
                <a:latin typeface="Times New Roman" panose="02020603050405020304" pitchFamily="18" charset="0"/>
                <a:ea typeface="Symbol" panose="05050102010706020507" pitchFamily="18" charset="2"/>
                <a:cs typeface="Symbol" panose="05050102010706020507" pitchFamily="18" charset="2"/>
              </a:rPr>
              <a:t> </a:t>
            </a:r>
            <a:r>
              <a:rPr lang="en-US" sz="1200" dirty="0">
                <a:latin typeface="Times New Roman" panose="02020603050405020304" pitchFamily="18" charset="0"/>
                <a:ea typeface="Symbol" panose="05050102010706020507" pitchFamily="18" charset="2"/>
                <a:cs typeface="Symbol" panose="05050102010706020507" pitchFamily="18" charset="2"/>
              </a:rPr>
              <a:t>continued till</a:t>
            </a:r>
            <a:r>
              <a:rPr lang="en-US" sz="1200" spc="-5" dirty="0">
                <a:latin typeface="Times New Roman" panose="02020603050405020304" pitchFamily="18" charset="0"/>
                <a:ea typeface="Symbol" panose="05050102010706020507" pitchFamily="18" charset="2"/>
                <a:cs typeface="Symbol" panose="05050102010706020507" pitchFamily="18" charset="2"/>
              </a:rPr>
              <a:t> </a:t>
            </a:r>
            <a:r>
              <a:rPr lang="en-US" sz="1200" dirty="0">
                <a:latin typeface="Times New Roman" panose="02020603050405020304" pitchFamily="18" charset="0"/>
                <a:ea typeface="Symbol" panose="05050102010706020507" pitchFamily="18" charset="2"/>
                <a:cs typeface="Symbol" panose="05050102010706020507" pitchFamily="18" charset="2"/>
              </a:rPr>
              <a:t>date</a:t>
            </a:r>
            <a:endParaRPr lang="en-US" sz="1100" dirty="0">
              <a:latin typeface="Times New Roman" panose="02020603050405020304" pitchFamily="18" charset="0"/>
              <a:ea typeface="Symbol" panose="05050102010706020507" pitchFamily="18" charset="2"/>
              <a:cs typeface="Symbol" panose="05050102010706020507" pitchFamily="18" charset="2"/>
            </a:endParaRPr>
          </a:p>
          <a:p>
            <a:pPr>
              <a:spcBef>
                <a:spcPts val="45"/>
              </a:spcBef>
            </a:pPr>
            <a:r>
              <a:rPr lang="en-US" sz="1450" dirty="0">
                <a:latin typeface="Times New Roman" panose="02020603050405020304" pitchFamily="18" charset="0"/>
                <a:ea typeface="Times New Roman" panose="02020603050405020304" pitchFamily="18" charset="0"/>
              </a:rPr>
              <a:t> </a:t>
            </a:r>
            <a:endParaRPr lang="en-US" sz="1200" dirty="0">
              <a:latin typeface="Times New Roman" panose="02020603050405020304" pitchFamily="18" charset="0"/>
              <a:ea typeface="Times New Roman" panose="02020603050405020304" pitchFamily="18" charset="0"/>
            </a:endParaRPr>
          </a:p>
          <a:p>
            <a:pPr marL="1143000" marR="0" lvl="2" indent="-228600">
              <a:spcBef>
                <a:spcPts val="0"/>
              </a:spcBef>
              <a:spcAft>
                <a:spcPts val="0"/>
              </a:spcAft>
              <a:buSzPts val="1200"/>
              <a:buFont typeface="Times New Roman" panose="02020603050405020304" pitchFamily="18" charset="0"/>
              <a:buAutoNum type="arabicPeriod"/>
              <a:tabLst>
                <a:tab pos="560705" algn="l"/>
              </a:tabLst>
            </a:pPr>
            <a:r>
              <a:rPr lang="en-US" sz="1200" b="1" dirty="0">
                <a:latin typeface="Times New Roman" panose="02020603050405020304" pitchFamily="18" charset="0"/>
                <a:ea typeface="Times New Roman" panose="02020603050405020304" pitchFamily="18" charset="0"/>
              </a:rPr>
              <a:t>Testing</a:t>
            </a:r>
          </a:p>
          <a:p>
            <a:pPr>
              <a:spcBef>
                <a:spcPts val="30"/>
              </a:spcBef>
            </a:pPr>
            <a:r>
              <a:rPr lang="en-US" sz="1250" b="1" dirty="0">
                <a:latin typeface="Times New Roman" panose="02020603050405020304" pitchFamily="18" charset="0"/>
                <a:ea typeface="Times New Roman" panose="02020603050405020304" pitchFamily="18" charset="0"/>
              </a:rPr>
              <a:t> </a:t>
            </a:r>
            <a:endParaRPr lang="en-US" sz="1200" dirty="0">
              <a:latin typeface="Times New Roman" panose="02020603050405020304" pitchFamily="18" charset="0"/>
              <a:ea typeface="Times New Roman" panose="02020603050405020304" pitchFamily="18" charset="0"/>
            </a:endParaRPr>
          </a:p>
          <a:p>
            <a:pPr marL="217170" marR="0">
              <a:spcBef>
                <a:spcPts val="0"/>
              </a:spcBef>
              <a:spcAft>
                <a:spcPts val="0"/>
              </a:spcAft>
            </a:pPr>
            <a:r>
              <a:rPr lang="en-US" sz="1400" b="1" dirty="0" smtClean="0">
                <a:latin typeface="Times New Roman" panose="02020603050405020304" pitchFamily="18" charset="0"/>
                <a:ea typeface="Times New Roman" panose="02020603050405020304" pitchFamily="18" charset="0"/>
              </a:rPr>
              <a:t>Task </a:t>
            </a:r>
            <a:r>
              <a:rPr lang="en-US" sz="1400" dirty="0" smtClean="0">
                <a:latin typeface="Times New Roman" panose="02020603050405020304" pitchFamily="18" charset="0"/>
                <a:ea typeface="Times New Roman" panose="02020603050405020304" pitchFamily="18" charset="0"/>
              </a:rPr>
              <a:t>:</a:t>
            </a:r>
            <a:r>
              <a:rPr lang="en-US" sz="1400" spc="-5" dirty="0" smtClean="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Testing</a:t>
            </a:r>
            <a:r>
              <a:rPr lang="en-US" sz="1400" spc="-15"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and</a:t>
            </a:r>
            <a:r>
              <a:rPr lang="en-US" sz="1400" spc="10"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fixing</a:t>
            </a:r>
            <a:r>
              <a:rPr lang="en-US" sz="1400" spc="-20"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the</a:t>
            </a:r>
            <a:r>
              <a:rPr lang="en-US" sz="1400" spc="-5" dirty="0">
                <a:latin typeface="Times New Roman" panose="02020603050405020304" pitchFamily="18" charset="0"/>
                <a:ea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rPr>
              <a:t>issues</a:t>
            </a:r>
          </a:p>
          <a:p>
            <a:pPr>
              <a:spcBef>
                <a:spcPts val="45"/>
              </a:spcBef>
            </a:pPr>
            <a:r>
              <a:rPr lang="en-US" sz="1250" dirty="0">
                <a:latin typeface="Times New Roman" panose="02020603050405020304" pitchFamily="18" charset="0"/>
                <a:ea typeface="Times New Roman" panose="02020603050405020304" pitchFamily="18" charset="0"/>
              </a:rPr>
              <a:t> </a:t>
            </a:r>
            <a:endParaRPr lang="en-US" sz="1200" dirty="0">
              <a:latin typeface="Times New Roman" panose="02020603050405020304" pitchFamily="18" charset="0"/>
              <a:ea typeface="Times New Roman" panose="02020603050405020304" pitchFamily="18" charset="0"/>
            </a:endParaRPr>
          </a:p>
          <a:p>
            <a:pPr marL="1600200" marR="0" lvl="3" indent="-228600">
              <a:spcBef>
                <a:spcPts val="5"/>
              </a:spcBef>
              <a:spcAft>
                <a:spcPts val="0"/>
              </a:spcAft>
              <a:buSzPts val="1200"/>
              <a:buFont typeface="Symbol" panose="05050102010706020507" pitchFamily="18" charset="2"/>
              <a:buChar char=""/>
              <a:tabLst>
                <a:tab pos="673735" algn="l"/>
                <a:tab pos="674370" algn="l"/>
              </a:tabLst>
            </a:pPr>
            <a:r>
              <a:rPr lang="en-US" sz="1200" dirty="0">
                <a:latin typeface="Times New Roman" panose="02020603050405020304" pitchFamily="18" charset="0"/>
                <a:ea typeface="Symbol" panose="05050102010706020507" pitchFamily="18" charset="2"/>
                <a:cs typeface="Symbol" panose="05050102010706020507" pitchFamily="18" charset="2"/>
              </a:rPr>
              <a:t>Started</a:t>
            </a:r>
            <a:r>
              <a:rPr lang="en-US" sz="1200" spc="-5" dirty="0">
                <a:latin typeface="Times New Roman" panose="02020603050405020304" pitchFamily="18" charset="0"/>
                <a:ea typeface="Symbol" panose="05050102010706020507" pitchFamily="18" charset="2"/>
                <a:cs typeface="Symbol" panose="05050102010706020507" pitchFamily="18" charset="2"/>
              </a:rPr>
              <a:t> </a:t>
            </a:r>
            <a:r>
              <a:rPr lang="en-US" sz="1200" dirty="0">
                <a:latin typeface="Times New Roman" panose="02020603050405020304" pitchFamily="18" charset="0"/>
                <a:ea typeface="Symbol" panose="05050102010706020507" pitchFamily="18" charset="2"/>
                <a:cs typeface="Symbol" panose="05050102010706020507" pitchFamily="18" charset="2"/>
              </a:rPr>
              <a:t>from</a:t>
            </a:r>
            <a:r>
              <a:rPr lang="en-US" sz="1200" spc="-5" dirty="0">
                <a:latin typeface="Times New Roman" panose="02020603050405020304" pitchFamily="18" charset="0"/>
                <a:ea typeface="Symbol" panose="05050102010706020507" pitchFamily="18" charset="2"/>
                <a:cs typeface="Symbol" panose="05050102010706020507" pitchFamily="18" charset="2"/>
              </a:rPr>
              <a:t> </a:t>
            </a:r>
            <a:r>
              <a:rPr lang="en-US" sz="1200" dirty="0" smtClean="0">
                <a:latin typeface="Times New Roman" panose="02020603050405020304" pitchFamily="18" charset="0"/>
                <a:ea typeface="Symbol" panose="05050102010706020507" pitchFamily="18" charset="2"/>
                <a:cs typeface="Symbol" panose="05050102010706020507" pitchFamily="18" charset="2"/>
              </a:rPr>
              <a:t>01/12/2020</a:t>
            </a:r>
            <a:endParaRPr lang="en-US" sz="1100" dirty="0">
              <a:latin typeface="Times New Roman" panose="02020603050405020304" pitchFamily="18" charset="0"/>
              <a:ea typeface="Symbol" panose="05050102010706020507" pitchFamily="18" charset="2"/>
              <a:cs typeface="Symbol" panose="05050102010706020507" pitchFamily="18" charset="2"/>
            </a:endParaRPr>
          </a:p>
          <a:p>
            <a:pPr marL="1600200" marR="0" lvl="3" indent="-228600">
              <a:spcBef>
                <a:spcPts val="675"/>
              </a:spcBef>
              <a:spcAft>
                <a:spcPts val="0"/>
              </a:spcAft>
              <a:buSzPts val="1200"/>
              <a:buFont typeface="Symbol" panose="05050102010706020507" pitchFamily="18" charset="2"/>
              <a:buChar char=""/>
              <a:tabLst>
                <a:tab pos="673735" algn="l"/>
                <a:tab pos="674370" algn="l"/>
              </a:tabLst>
            </a:pPr>
            <a:r>
              <a:rPr lang="en-US" sz="1200" dirty="0">
                <a:latin typeface="Times New Roman" panose="02020603050405020304" pitchFamily="18" charset="0"/>
                <a:ea typeface="Symbol" panose="05050102010706020507" pitchFamily="18" charset="2"/>
                <a:cs typeface="Symbol" panose="05050102010706020507" pitchFamily="18" charset="2"/>
              </a:rPr>
              <a:t>Number</a:t>
            </a:r>
            <a:r>
              <a:rPr lang="en-US" sz="1200" spc="-5" dirty="0">
                <a:latin typeface="Times New Roman" panose="02020603050405020304" pitchFamily="18" charset="0"/>
                <a:ea typeface="Symbol" panose="05050102010706020507" pitchFamily="18" charset="2"/>
                <a:cs typeface="Symbol" panose="05050102010706020507" pitchFamily="18" charset="2"/>
              </a:rPr>
              <a:t> </a:t>
            </a:r>
            <a:r>
              <a:rPr lang="en-US" sz="1200" dirty="0">
                <a:latin typeface="Times New Roman" panose="02020603050405020304" pitchFamily="18" charset="0"/>
                <a:ea typeface="Symbol" panose="05050102010706020507" pitchFamily="18" charset="2"/>
                <a:cs typeface="Symbol" panose="05050102010706020507" pitchFamily="18" charset="2"/>
              </a:rPr>
              <a:t>of</a:t>
            </a:r>
            <a:r>
              <a:rPr lang="en-US" sz="1200" spc="-15" dirty="0">
                <a:latin typeface="Times New Roman" panose="02020603050405020304" pitchFamily="18" charset="0"/>
                <a:ea typeface="Symbol" panose="05050102010706020507" pitchFamily="18" charset="2"/>
                <a:cs typeface="Symbol" panose="05050102010706020507" pitchFamily="18" charset="2"/>
              </a:rPr>
              <a:t> </a:t>
            </a:r>
            <a:r>
              <a:rPr lang="en-US" sz="1200" dirty="0">
                <a:latin typeface="Times New Roman" panose="02020603050405020304" pitchFamily="18" charset="0"/>
                <a:ea typeface="Symbol" panose="05050102010706020507" pitchFamily="18" charset="2"/>
                <a:cs typeface="Symbol" panose="05050102010706020507" pitchFamily="18" charset="2"/>
              </a:rPr>
              <a:t>days</a:t>
            </a:r>
            <a:r>
              <a:rPr lang="en-US" sz="1200" spc="-5" dirty="0">
                <a:latin typeface="Times New Roman" panose="02020603050405020304" pitchFamily="18" charset="0"/>
                <a:ea typeface="Symbol" panose="05050102010706020507" pitchFamily="18" charset="2"/>
                <a:cs typeface="Symbol" panose="05050102010706020507" pitchFamily="18" charset="2"/>
              </a:rPr>
              <a:t> </a:t>
            </a:r>
            <a:r>
              <a:rPr lang="en-US" sz="1200" dirty="0" smtClean="0">
                <a:latin typeface="Times New Roman" panose="02020603050405020304" pitchFamily="18" charset="0"/>
                <a:ea typeface="Symbol" panose="05050102010706020507" pitchFamily="18" charset="2"/>
                <a:cs typeface="Symbol" panose="05050102010706020507" pitchFamily="18" charset="2"/>
              </a:rPr>
              <a:t>30</a:t>
            </a:r>
            <a:endParaRPr lang="en-US" sz="1100" dirty="0">
              <a:latin typeface="Times New Roman" panose="02020603050405020304" pitchFamily="18" charset="0"/>
              <a:ea typeface="Symbol" panose="05050102010706020507" pitchFamily="18" charset="2"/>
              <a:cs typeface="Symbol" panose="05050102010706020507" pitchFamily="18" charset="2"/>
            </a:endParaRPr>
          </a:p>
          <a:p>
            <a:pPr marL="1600200" marR="0" lvl="3" indent="-228600">
              <a:spcBef>
                <a:spcPts val="690"/>
              </a:spcBef>
              <a:spcAft>
                <a:spcPts val="0"/>
              </a:spcAft>
              <a:buSzPts val="1200"/>
              <a:buFont typeface="Symbol" panose="05050102010706020507" pitchFamily="18" charset="2"/>
              <a:buChar char=""/>
              <a:tabLst>
                <a:tab pos="673735" algn="l"/>
                <a:tab pos="674370" algn="l"/>
              </a:tabLst>
            </a:pPr>
            <a:r>
              <a:rPr lang="en-US" sz="1200" dirty="0">
                <a:latin typeface="Times New Roman" panose="02020603050405020304" pitchFamily="18" charset="0"/>
                <a:ea typeface="Symbol" panose="05050102010706020507" pitchFamily="18" charset="2"/>
                <a:cs typeface="Symbol" panose="05050102010706020507" pitchFamily="18" charset="2"/>
              </a:rPr>
              <a:t>End</a:t>
            </a:r>
            <a:r>
              <a:rPr lang="en-US" sz="1200" spc="-5" dirty="0">
                <a:latin typeface="Times New Roman" panose="02020603050405020304" pitchFamily="18" charset="0"/>
                <a:ea typeface="Symbol" panose="05050102010706020507" pitchFamily="18" charset="2"/>
                <a:cs typeface="Symbol" panose="05050102010706020507" pitchFamily="18" charset="2"/>
              </a:rPr>
              <a:t> </a:t>
            </a:r>
            <a:r>
              <a:rPr lang="en-US" sz="1200" dirty="0">
                <a:latin typeface="Times New Roman" panose="02020603050405020304" pitchFamily="18" charset="0"/>
                <a:ea typeface="Symbol" panose="05050102010706020507" pitchFamily="18" charset="2"/>
                <a:cs typeface="Symbol" panose="05050102010706020507" pitchFamily="18" charset="2"/>
              </a:rPr>
              <a:t>at</a:t>
            </a:r>
            <a:r>
              <a:rPr lang="en-US" sz="1200" spc="-5" dirty="0">
                <a:latin typeface="Times New Roman" panose="02020603050405020304" pitchFamily="18" charset="0"/>
                <a:ea typeface="Symbol" panose="05050102010706020507" pitchFamily="18" charset="2"/>
                <a:cs typeface="Symbol" panose="05050102010706020507" pitchFamily="18" charset="2"/>
              </a:rPr>
              <a:t> </a:t>
            </a:r>
            <a:r>
              <a:rPr lang="en-US" sz="1200" dirty="0">
                <a:latin typeface="Times New Roman" panose="02020603050405020304" pitchFamily="18" charset="0"/>
                <a:ea typeface="Symbol" panose="05050102010706020507" pitchFamily="18" charset="2"/>
                <a:cs typeface="Symbol" panose="05050102010706020507" pitchFamily="18" charset="2"/>
              </a:rPr>
              <a:t>2/01/2021</a:t>
            </a:r>
            <a:endParaRPr lang="en-US" sz="1100" dirty="0">
              <a:latin typeface="Times New Roman" panose="02020603050405020304" pitchFamily="18" charset="0"/>
              <a:ea typeface="Symbol" panose="05050102010706020507" pitchFamily="18" charset="2"/>
              <a:cs typeface="Symbol" panose="05050102010706020507" pitchFamily="18" charset="2"/>
            </a:endParaRPr>
          </a:p>
          <a:p>
            <a:pPr>
              <a:spcBef>
                <a:spcPts val="20"/>
              </a:spcBef>
            </a:pPr>
            <a:r>
              <a:rPr lang="en-US" sz="1450" dirty="0">
                <a:latin typeface="Times New Roman" panose="02020603050405020304" pitchFamily="18" charset="0"/>
                <a:ea typeface="Times New Roman" panose="02020603050405020304" pitchFamily="18" charset="0"/>
              </a:rPr>
              <a:t> </a:t>
            </a:r>
            <a:endParaRPr lang="en-US" sz="1200" dirty="0">
              <a:latin typeface="Times New Roman" panose="02020603050405020304" pitchFamily="18" charset="0"/>
              <a:ea typeface="Times New Roman" panose="02020603050405020304" pitchFamily="18" charset="0"/>
            </a:endParaRPr>
          </a:p>
          <a:p>
            <a:pPr marL="217170" marR="898525">
              <a:lnSpc>
                <a:spcPct val="150000"/>
              </a:lnSpc>
              <a:spcBef>
                <a:spcPts val="0"/>
              </a:spcBef>
              <a:spcAft>
                <a:spcPts val="0"/>
              </a:spcAft>
            </a:pPr>
            <a:r>
              <a:rPr lang="en-US" sz="1200" dirty="0">
                <a:latin typeface="Times New Roman" panose="02020603050405020304" pitchFamily="18" charset="0"/>
                <a:ea typeface="Times New Roman" panose="02020603050405020304" pitchFamily="18" charset="0"/>
              </a:rPr>
              <a:t>The</a:t>
            </a:r>
            <a:r>
              <a:rPr lang="en-US" sz="1200" spc="170"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project</a:t>
            </a:r>
            <a:r>
              <a:rPr lang="en-US" sz="1200" spc="18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is</a:t>
            </a:r>
            <a:r>
              <a:rPr lang="en-US" sz="1200" spc="180"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made</a:t>
            </a:r>
            <a:r>
              <a:rPr lang="en-US" sz="1200" spc="17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using</a:t>
            </a:r>
            <a:r>
              <a:rPr lang="en-US" sz="1200" spc="16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JavaScript</a:t>
            </a:r>
            <a:r>
              <a:rPr lang="en-US" sz="1200" spc="200"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and</a:t>
            </a:r>
            <a:r>
              <a:rPr lang="en-US" sz="1200" spc="18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Django</a:t>
            </a:r>
            <a:r>
              <a:rPr lang="en-US" sz="1200" spc="18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frameworks</a:t>
            </a:r>
            <a:r>
              <a:rPr lang="en-US" sz="1200" spc="18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for</a:t>
            </a:r>
            <a:r>
              <a:rPr lang="en-US" sz="1200" spc="170"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both</a:t>
            </a:r>
            <a:r>
              <a:rPr lang="en-US" sz="1200" spc="19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front</a:t>
            </a:r>
            <a:r>
              <a:rPr lang="en-US" sz="1200" spc="180"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as</a:t>
            </a:r>
            <a:r>
              <a:rPr lang="en-US" sz="1200" spc="18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well</a:t>
            </a:r>
            <a:r>
              <a:rPr lang="en-US" sz="1200" spc="180"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as</a:t>
            </a:r>
            <a:r>
              <a:rPr lang="en-US" sz="1200" spc="-28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backend</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powered</a:t>
            </a:r>
            <a:r>
              <a:rPr lang="en-US" sz="1200" spc="10"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with</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SQLite</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database.</a:t>
            </a:r>
            <a:endParaRPr lang="en-US" sz="1200" dirty="0">
              <a:effectLst/>
              <a:latin typeface="Times New Roman" panose="02020603050405020304" pitchFamily="18" charset="0"/>
              <a:ea typeface="Times New Roman" panose="02020603050405020304" pitchFamily="18" charset="0"/>
            </a:endParaRPr>
          </a:p>
        </p:txBody>
      </p:sp>
      <p:sp>
        <p:nvSpPr>
          <p:cNvPr id="4" name="TextBox 3"/>
          <p:cNvSpPr txBox="1"/>
          <p:nvPr/>
        </p:nvSpPr>
        <p:spPr>
          <a:xfrm>
            <a:off x="685800" y="1496534"/>
            <a:ext cx="3213100" cy="923330"/>
          </a:xfrm>
          <a:prstGeom prst="rect">
            <a:avLst/>
          </a:prstGeom>
          <a:noFill/>
        </p:spPr>
        <p:txBody>
          <a:bodyPr wrap="square" rtlCol="0">
            <a:spAutoFit/>
          </a:bodyPr>
          <a:lstStyle/>
          <a:p>
            <a:r>
              <a:rPr lang="en-US" b="1" dirty="0" smtClean="0"/>
              <a:t>1.2.3 Implementation</a:t>
            </a:r>
          </a:p>
          <a:p>
            <a:endParaRPr lang="en-US" b="1" dirty="0" smtClean="0"/>
          </a:p>
          <a:p>
            <a:r>
              <a:rPr lang="en-US" b="1" dirty="0" smtClean="0"/>
              <a:t>Task</a:t>
            </a:r>
            <a:r>
              <a:rPr lang="en-US" dirty="0" smtClean="0"/>
              <a:t>  : </a:t>
            </a:r>
            <a:r>
              <a:rPr lang="en-US" sz="1600" dirty="0" smtClean="0"/>
              <a:t>Design and Coding</a:t>
            </a:r>
            <a:endParaRPr lang="en-US" sz="1600" dirty="0"/>
          </a:p>
        </p:txBody>
      </p:sp>
      <p:sp>
        <p:nvSpPr>
          <p:cNvPr id="7" name="Slide Number Placeholder 6"/>
          <p:cNvSpPr>
            <a:spLocks noGrp="1"/>
          </p:cNvSpPr>
          <p:nvPr>
            <p:ph type="sldNum" sz="quarter" idx="12"/>
          </p:nvPr>
        </p:nvSpPr>
        <p:spPr/>
        <p:txBody>
          <a:bodyPr/>
          <a:lstStyle/>
          <a:p>
            <a:fld id="{E80D3656-1508-41B5-A37B-20A63C582FD7}" type="slidenum">
              <a:rPr lang="en-US" smtClean="0"/>
              <a:t>14</a:t>
            </a:fld>
            <a:endParaRPr lang="en-US"/>
          </a:p>
        </p:txBody>
      </p:sp>
    </p:spTree>
    <p:extLst>
      <p:ext uri="{BB962C8B-B14F-4D97-AF65-F5344CB8AC3E}">
        <p14:creationId xmlns:p14="http://schemas.microsoft.com/office/powerpoint/2010/main" val="24783699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07606" y="634879"/>
            <a:ext cx="6438900" cy="8679299"/>
          </a:xfrm>
          <a:prstGeom prst="rect">
            <a:avLst/>
          </a:prstGeom>
        </p:spPr>
        <p:txBody>
          <a:bodyPr wrap="square">
            <a:spAutoFit/>
          </a:bodyPr>
          <a:lstStyle/>
          <a:p>
            <a:pPr algn="ctr"/>
            <a:r>
              <a:rPr lang="en-US" b="1" dirty="0"/>
              <a:t>CHAPTER </a:t>
            </a:r>
            <a:r>
              <a:rPr lang="en-US" b="1" dirty="0" smtClean="0"/>
              <a:t>2</a:t>
            </a:r>
          </a:p>
          <a:p>
            <a:pPr algn="ctr"/>
            <a:r>
              <a:rPr lang="en-US" b="1" dirty="0" smtClean="0"/>
              <a:t> </a:t>
            </a:r>
            <a:r>
              <a:rPr lang="en-US" b="1" dirty="0" smtClean="0"/>
              <a:t>THEORETICAL </a:t>
            </a:r>
            <a:r>
              <a:rPr lang="en-US" b="1" dirty="0"/>
              <a:t>BACKGROUND</a:t>
            </a:r>
          </a:p>
          <a:p>
            <a:endParaRPr lang="en-US" dirty="0"/>
          </a:p>
          <a:p>
            <a:r>
              <a:rPr lang="en-US" b="1" dirty="0"/>
              <a:t>2.1	Background of the System for which the system is being developed</a:t>
            </a:r>
          </a:p>
          <a:p>
            <a:endParaRPr lang="en-US" dirty="0"/>
          </a:p>
          <a:p>
            <a:r>
              <a:rPr lang="en-US" dirty="0"/>
              <a:t>Our </a:t>
            </a:r>
            <a:r>
              <a:rPr lang="en-US" dirty="0" smtClean="0"/>
              <a:t>BUIE SPACE site allow students to </a:t>
            </a:r>
            <a:r>
              <a:rPr lang="en-US" dirty="0"/>
              <a:t>interact with common interests to meet, communicate and share </a:t>
            </a:r>
            <a:r>
              <a:rPr lang="en-US" dirty="0" smtClean="0"/>
              <a:t>educational thought </a:t>
            </a:r>
            <a:r>
              <a:rPr lang="en-US" dirty="0"/>
              <a:t>through network like the web. While doing this, participants develop bonds with each other and the community as a whole.</a:t>
            </a:r>
          </a:p>
          <a:p>
            <a:r>
              <a:rPr lang="en-US" dirty="0"/>
              <a:t>We define </a:t>
            </a:r>
            <a:r>
              <a:rPr lang="en-US" dirty="0" smtClean="0"/>
              <a:t>site </a:t>
            </a:r>
            <a:r>
              <a:rPr lang="en-US" dirty="0"/>
              <a:t>as web-based services that allow individuals to</a:t>
            </a:r>
          </a:p>
          <a:p>
            <a:r>
              <a:rPr lang="en-US" dirty="0"/>
              <a:t>(1)	Construct a profile within a bounded environment</a:t>
            </a:r>
            <a:r>
              <a:rPr lang="en-US" dirty="0" smtClean="0"/>
              <a:t>.</a:t>
            </a:r>
            <a:endParaRPr lang="en-US" dirty="0"/>
          </a:p>
          <a:p>
            <a:r>
              <a:rPr lang="en-US" dirty="0"/>
              <a:t>(2)	Publish </a:t>
            </a:r>
            <a:r>
              <a:rPr lang="en-US" dirty="0" smtClean="0"/>
              <a:t>article </a:t>
            </a:r>
            <a:r>
              <a:rPr lang="en-US" dirty="0"/>
              <a:t>our web based System</a:t>
            </a:r>
            <a:r>
              <a:rPr lang="en-US" dirty="0" smtClean="0"/>
              <a:t>.</a:t>
            </a:r>
            <a:endParaRPr lang="en-US" dirty="0"/>
          </a:p>
          <a:p>
            <a:r>
              <a:rPr lang="en-US" dirty="0"/>
              <a:t>(3)	</a:t>
            </a:r>
            <a:r>
              <a:rPr lang="en-US" dirty="0" smtClean="0"/>
              <a:t>Get study material free of cost.</a:t>
            </a:r>
            <a:endParaRPr lang="en-US" dirty="0"/>
          </a:p>
          <a:p>
            <a:endParaRPr lang="en-US" dirty="0"/>
          </a:p>
          <a:p>
            <a:r>
              <a:rPr lang="en-US" dirty="0"/>
              <a:t>The main idea behind it is to share the </a:t>
            </a:r>
            <a:r>
              <a:rPr lang="en-US" dirty="0" smtClean="0"/>
              <a:t>post </a:t>
            </a:r>
            <a:r>
              <a:rPr lang="en-US" dirty="0"/>
              <a:t>that contain images and its description written and posted by users regarding there post without paying any fees to anyone.</a:t>
            </a:r>
          </a:p>
          <a:p>
            <a:r>
              <a:rPr lang="en-US" dirty="0"/>
              <a:t>This web application can be handled by the admin to manage users and there Post and articles using specialized admin Panel.</a:t>
            </a:r>
          </a:p>
          <a:p>
            <a:r>
              <a:rPr lang="en-US" dirty="0"/>
              <a:t>Web application intends to provide a well-established web-based Social Network system between </a:t>
            </a:r>
            <a:r>
              <a:rPr lang="en-US" dirty="0" smtClean="0"/>
              <a:t>students </a:t>
            </a:r>
            <a:r>
              <a:rPr lang="en-US" dirty="0"/>
              <a:t>with common interest. This documents a networking system scope, functionalities, requirements and feasibility. This project aims to develop a website which provides a Communication among peoples on network, which works quite similar to Social Media Site. This website also provides the features of writing and posting a post or images all at one place. The main idea behind it is to share </a:t>
            </a:r>
            <a:r>
              <a:rPr lang="en-US" dirty="0" smtClean="0"/>
              <a:t>study work </a:t>
            </a:r>
            <a:r>
              <a:rPr lang="en-US" dirty="0"/>
              <a:t>posted by users via adding a post which can be read by all the users using the website. This web application can be handled by the admin to manage </a:t>
            </a:r>
            <a:r>
              <a:rPr lang="en-US" dirty="0" smtClean="0"/>
              <a:t>students.</a:t>
            </a:r>
            <a:endParaRPr lang="en-US" dirty="0"/>
          </a:p>
        </p:txBody>
      </p:sp>
      <p:sp>
        <p:nvSpPr>
          <p:cNvPr id="7" name="Slide Number Placeholder 6"/>
          <p:cNvSpPr>
            <a:spLocks noGrp="1"/>
          </p:cNvSpPr>
          <p:nvPr>
            <p:ph type="sldNum" sz="quarter" idx="12"/>
          </p:nvPr>
        </p:nvSpPr>
        <p:spPr/>
        <p:txBody>
          <a:bodyPr/>
          <a:lstStyle/>
          <a:p>
            <a:fld id="{E80D3656-1508-41B5-A37B-20A63C582FD7}" type="slidenum">
              <a:rPr lang="en-US" smtClean="0"/>
              <a:t>15</a:t>
            </a:fld>
            <a:endParaRPr lang="en-US"/>
          </a:p>
        </p:txBody>
      </p:sp>
    </p:spTree>
    <p:extLst>
      <p:ext uri="{BB962C8B-B14F-4D97-AF65-F5344CB8AC3E}">
        <p14:creationId xmlns:p14="http://schemas.microsoft.com/office/powerpoint/2010/main" val="29938189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67951" y="819150"/>
            <a:ext cx="6550090" cy="7838171"/>
          </a:xfrm>
          <a:prstGeom prst="rect">
            <a:avLst/>
          </a:prstGeom>
        </p:spPr>
        <p:txBody>
          <a:bodyPr wrap="square">
            <a:spAutoFit/>
          </a:bodyPr>
          <a:lstStyle/>
          <a:p>
            <a:pPr marR="0" lvl="1" algn="just">
              <a:lnSpc>
                <a:spcPct val="150000"/>
              </a:lnSpc>
              <a:spcBef>
                <a:spcPts val="480"/>
              </a:spcBef>
              <a:spcAft>
                <a:spcPts val="0"/>
              </a:spcAft>
              <a:tabLst>
                <a:tab pos="464185" algn="l"/>
              </a:tabLst>
            </a:pPr>
            <a:r>
              <a:rPr lang="en-US" sz="1200" b="1" dirty="0" smtClean="0">
                <a:latin typeface="Times New Roman" panose="02020603050405020304" pitchFamily="18" charset="0"/>
                <a:ea typeface="Times New Roman" panose="02020603050405020304" pitchFamily="18" charset="0"/>
              </a:rPr>
              <a:t>2.2 Technology</a:t>
            </a:r>
            <a:r>
              <a:rPr lang="en-US" sz="1200" b="1" spc="-10" dirty="0" smtClean="0">
                <a:latin typeface="Times New Roman" panose="02020603050405020304" pitchFamily="18" charset="0"/>
                <a:ea typeface="Times New Roman" panose="02020603050405020304" pitchFamily="18" charset="0"/>
              </a:rPr>
              <a:t> </a:t>
            </a:r>
            <a:r>
              <a:rPr lang="en-US" sz="1200" b="1" dirty="0">
                <a:latin typeface="Times New Roman" panose="02020603050405020304" pitchFamily="18" charset="0"/>
                <a:ea typeface="Times New Roman" panose="02020603050405020304" pitchFamily="18" charset="0"/>
              </a:rPr>
              <a:t>Used.</a:t>
            </a:r>
          </a:p>
          <a:p>
            <a:pPr marL="217170" marR="959485" algn="just">
              <a:lnSpc>
                <a:spcPct val="150000"/>
              </a:lnSpc>
              <a:spcBef>
                <a:spcPts val="445"/>
              </a:spcBef>
              <a:spcAft>
                <a:spcPts val="0"/>
              </a:spcAft>
            </a:pPr>
            <a:r>
              <a:rPr lang="en-US" sz="1200" dirty="0">
                <a:latin typeface="Times New Roman" panose="02020603050405020304" pitchFamily="18" charset="0"/>
                <a:ea typeface="Times New Roman" panose="02020603050405020304" pitchFamily="18" charset="0"/>
              </a:rPr>
              <a:t>To</a:t>
            </a:r>
            <a:r>
              <a:rPr lang="en-US" sz="1200" spc="-10" dirty="0">
                <a:latin typeface="Times New Roman" panose="02020603050405020304" pitchFamily="18" charset="0"/>
                <a:ea typeface="Times New Roman" panose="02020603050405020304" pitchFamily="18" charset="0"/>
              </a:rPr>
              <a:t> </a:t>
            </a:r>
            <a:r>
              <a:rPr lang="en-US" sz="1200" dirty="0" smtClean="0">
                <a:latin typeface="Times New Roman" panose="02020603050405020304" pitchFamily="18" charset="0"/>
                <a:ea typeface="Times New Roman" panose="02020603050405020304" pitchFamily="18" charset="0"/>
              </a:rPr>
              <a:t>build</a:t>
            </a:r>
            <a:r>
              <a:rPr lang="en-US" sz="1200" spc="-5" dirty="0" smtClean="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this</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website</a:t>
            </a:r>
            <a:r>
              <a:rPr lang="en-US" sz="1200" spc="-10"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we</a:t>
            </a:r>
            <a:r>
              <a:rPr lang="en-US" sz="1200" spc="-10"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are</a:t>
            </a:r>
            <a:r>
              <a:rPr lang="en-US" sz="1200" spc="-1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using</a:t>
            </a:r>
            <a:r>
              <a:rPr lang="en-US" sz="1200" spc="-20"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Django</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as</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a</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backend</a:t>
            </a:r>
            <a:r>
              <a:rPr lang="en-US" sz="1200" spc="-10"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Framework</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and</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Bootstrap</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as</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front</a:t>
            </a:r>
            <a:r>
              <a:rPr lang="en-US" sz="1200" spc="-28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end</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Framework</a:t>
            </a:r>
            <a:r>
              <a:rPr lang="en-US" sz="1200" spc="10"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as</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these</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are</a:t>
            </a:r>
            <a:r>
              <a:rPr lang="en-US" sz="1200" spc="-1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very</a:t>
            </a:r>
            <a:r>
              <a:rPr lang="en-US" sz="1200" spc="-2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strong</a:t>
            </a:r>
            <a:r>
              <a:rPr lang="en-US" sz="1200" spc="-1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and</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highly recommended</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frameworks in</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market.</a:t>
            </a:r>
          </a:p>
          <a:p>
            <a:pPr>
              <a:lnSpc>
                <a:spcPct val="150000"/>
              </a:lnSpc>
            </a:pPr>
            <a:r>
              <a:rPr lang="en-US" sz="1200" dirty="0">
                <a:latin typeface="Times New Roman" panose="02020603050405020304" pitchFamily="18" charset="0"/>
                <a:ea typeface="Times New Roman" panose="02020603050405020304" pitchFamily="18" charset="0"/>
              </a:rPr>
              <a:t> </a:t>
            </a:r>
          </a:p>
          <a:p>
            <a:pPr marR="0" lvl="2" algn="just">
              <a:lnSpc>
                <a:spcPct val="150000"/>
              </a:lnSpc>
              <a:spcBef>
                <a:spcPts val="810"/>
              </a:spcBef>
              <a:spcAft>
                <a:spcPts val="0"/>
              </a:spcAft>
              <a:buSzPts val="1200"/>
              <a:tabLst>
                <a:tab pos="560070" algn="l"/>
              </a:tabLst>
            </a:pPr>
            <a:r>
              <a:rPr lang="en-US" sz="1200" b="1" dirty="0" smtClean="0">
                <a:latin typeface="Times New Roman" panose="02020603050405020304" pitchFamily="18" charset="0"/>
                <a:ea typeface="Times New Roman" panose="02020603050405020304" pitchFamily="18" charset="0"/>
              </a:rPr>
              <a:t>2.2.1 Django</a:t>
            </a:r>
            <a:r>
              <a:rPr lang="en-US" sz="1200" b="1" spc="-10" dirty="0" smtClean="0">
                <a:latin typeface="Times New Roman" panose="02020603050405020304" pitchFamily="18" charset="0"/>
                <a:ea typeface="Times New Roman" panose="02020603050405020304" pitchFamily="18" charset="0"/>
              </a:rPr>
              <a:t> </a:t>
            </a:r>
            <a:r>
              <a:rPr lang="en-US" sz="1200" b="1" dirty="0">
                <a:latin typeface="Times New Roman" panose="02020603050405020304" pitchFamily="18" charset="0"/>
                <a:ea typeface="Times New Roman" panose="02020603050405020304" pitchFamily="18" charset="0"/>
              </a:rPr>
              <a:t>Framework.</a:t>
            </a:r>
          </a:p>
          <a:p>
            <a:pPr marL="217170" marR="896620" algn="just">
              <a:lnSpc>
                <a:spcPct val="150000"/>
              </a:lnSpc>
              <a:spcBef>
                <a:spcPts val="430"/>
              </a:spcBef>
              <a:spcAft>
                <a:spcPts val="0"/>
              </a:spcAft>
            </a:pPr>
            <a:r>
              <a:rPr lang="en-US" sz="1200" dirty="0">
                <a:latin typeface="Times New Roman" panose="02020603050405020304" pitchFamily="18" charset="0"/>
                <a:ea typeface="Times New Roman" panose="02020603050405020304" pitchFamily="18" charset="0"/>
              </a:rPr>
              <a:t>Django is a web application framework written in Python programming language. It is</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based on MVT (Model View Template) design pattern. The Django is very demanding due</a:t>
            </a:r>
            <a:r>
              <a:rPr lang="en-US" sz="1200" spc="-28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to</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its rapid</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development</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feature.</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It</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takes</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less</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time to</a:t>
            </a:r>
            <a:r>
              <a:rPr lang="en-US" sz="1200" spc="300"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build application after collecting</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client</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requirement.</a:t>
            </a:r>
          </a:p>
          <a:p>
            <a:pPr marL="217170" marR="898525" algn="just">
              <a:lnSpc>
                <a:spcPct val="150000"/>
              </a:lnSpc>
              <a:spcBef>
                <a:spcPts val="445"/>
              </a:spcBef>
              <a:spcAft>
                <a:spcPts val="0"/>
              </a:spcAft>
            </a:pPr>
            <a:r>
              <a:rPr lang="en-US" sz="1200" dirty="0">
                <a:latin typeface="Times New Roman" panose="02020603050405020304" pitchFamily="18" charset="0"/>
                <a:ea typeface="Times New Roman" panose="02020603050405020304" pitchFamily="18" charset="0"/>
              </a:rPr>
              <a:t>Django</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was</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design</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and</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developed</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by</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Lawrence</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journal</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world</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in</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2003</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and</a:t>
            </a:r>
            <a:r>
              <a:rPr lang="en-US" sz="1200" spc="300"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publicly</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released under BSD license in July 2005. Currently, DSF (Django Software Foundation)</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maintains</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its development and release</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cycle.</a:t>
            </a:r>
          </a:p>
          <a:p>
            <a:pPr marL="217170" marR="0" algn="just">
              <a:lnSpc>
                <a:spcPct val="150000"/>
              </a:lnSpc>
              <a:spcBef>
                <a:spcPts val="460"/>
              </a:spcBef>
              <a:spcAft>
                <a:spcPts val="0"/>
              </a:spcAft>
            </a:pPr>
            <a:r>
              <a:rPr lang="en-US" sz="1200" dirty="0">
                <a:latin typeface="Times New Roman" panose="02020603050405020304" pitchFamily="18" charset="0"/>
                <a:ea typeface="Times New Roman" panose="02020603050405020304" pitchFamily="18" charset="0"/>
              </a:rPr>
              <a:t>Django</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was released</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on</a:t>
            </a:r>
            <a:r>
              <a:rPr lang="en-US" sz="1200" spc="10"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21,</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July</a:t>
            </a:r>
            <a:r>
              <a:rPr lang="en-US" sz="1200" spc="-40"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2005.</a:t>
            </a:r>
          </a:p>
          <a:p>
            <a:pPr marL="217170" marR="897890" algn="just">
              <a:lnSpc>
                <a:spcPct val="150000"/>
              </a:lnSpc>
              <a:spcBef>
                <a:spcPts val="445"/>
              </a:spcBef>
              <a:spcAft>
                <a:spcPts val="0"/>
              </a:spcAft>
            </a:pPr>
            <a:r>
              <a:rPr lang="en-US" sz="1200" dirty="0">
                <a:latin typeface="Times New Roman" panose="02020603050405020304" pitchFamily="18" charset="0"/>
                <a:ea typeface="Times New Roman" panose="02020603050405020304" pitchFamily="18" charset="0"/>
              </a:rPr>
              <a:t>Django</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is widely accepted and</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used by various well-known</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sites such</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as:</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Instagram,</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Mozilla,</a:t>
            </a:r>
            <a:r>
              <a:rPr lang="en-US" sz="1200" spc="-5" dirty="0">
                <a:latin typeface="Times New Roman" panose="02020603050405020304" pitchFamily="18" charset="0"/>
                <a:ea typeface="Times New Roman" panose="02020603050405020304" pitchFamily="18" charset="0"/>
              </a:rPr>
              <a:t> </a:t>
            </a:r>
            <a:r>
              <a:rPr lang="en-US" sz="1200" dirty="0" err="1">
                <a:latin typeface="Times New Roman" panose="02020603050405020304" pitchFamily="18" charset="0"/>
                <a:ea typeface="Times New Roman" panose="02020603050405020304" pitchFamily="18" charset="0"/>
              </a:rPr>
              <a:t>Disqus</a:t>
            </a:r>
            <a:r>
              <a:rPr lang="en-US" sz="1200" dirty="0">
                <a:latin typeface="Times New Roman" panose="02020603050405020304" pitchFamily="18" charset="0"/>
                <a:ea typeface="Times New Roman" panose="02020603050405020304" pitchFamily="18" charset="0"/>
              </a:rPr>
              <a:t>, Pinterest, </a:t>
            </a:r>
            <a:r>
              <a:rPr lang="en-US" sz="1200" dirty="0" err="1">
                <a:latin typeface="Times New Roman" panose="02020603050405020304" pitchFamily="18" charset="0"/>
                <a:ea typeface="Times New Roman" panose="02020603050405020304" pitchFamily="18" charset="0"/>
              </a:rPr>
              <a:t>Bitbucket</a:t>
            </a:r>
            <a:r>
              <a:rPr lang="en-US" sz="1200" dirty="0">
                <a:latin typeface="Times New Roman" panose="02020603050405020304" pitchFamily="18" charset="0"/>
                <a:ea typeface="Times New Roman" panose="02020603050405020304" pitchFamily="18" charset="0"/>
              </a:rPr>
              <a:t>.</a:t>
            </a:r>
          </a:p>
          <a:p>
            <a:pPr>
              <a:lnSpc>
                <a:spcPct val="150000"/>
              </a:lnSpc>
            </a:pPr>
            <a:r>
              <a:rPr lang="en-US" sz="1200" dirty="0">
                <a:latin typeface="Times New Roman" panose="02020603050405020304" pitchFamily="18" charset="0"/>
                <a:ea typeface="Times New Roman" panose="02020603050405020304" pitchFamily="18" charset="0"/>
              </a:rPr>
              <a:t> </a:t>
            </a:r>
          </a:p>
          <a:p>
            <a:pPr marR="0" lvl="2" algn="just">
              <a:lnSpc>
                <a:spcPct val="150000"/>
              </a:lnSpc>
              <a:spcBef>
                <a:spcPts val="810"/>
              </a:spcBef>
              <a:spcAft>
                <a:spcPts val="0"/>
              </a:spcAft>
              <a:buSzPts val="1200"/>
              <a:tabLst>
                <a:tab pos="560705" algn="l"/>
              </a:tabLst>
            </a:pPr>
            <a:r>
              <a:rPr lang="en-US" sz="1200" b="1" dirty="0" smtClean="0">
                <a:latin typeface="Times New Roman" panose="02020603050405020304" pitchFamily="18" charset="0"/>
                <a:ea typeface="Times New Roman" panose="02020603050405020304" pitchFamily="18" charset="0"/>
              </a:rPr>
              <a:t>2.2.2 Bootstrap</a:t>
            </a:r>
            <a:r>
              <a:rPr lang="en-US" sz="1200" b="1" spc="-15" dirty="0" smtClean="0">
                <a:latin typeface="Times New Roman" panose="02020603050405020304" pitchFamily="18" charset="0"/>
                <a:ea typeface="Times New Roman" panose="02020603050405020304" pitchFamily="18" charset="0"/>
              </a:rPr>
              <a:t> </a:t>
            </a:r>
            <a:r>
              <a:rPr lang="en-US" sz="1200" b="1" dirty="0">
                <a:latin typeface="Times New Roman" panose="02020603050405020304" pitchFamily="18" charset="0"/>
                <a:ea typeface="Times New Roman" panose="02020603050405020304" pitchFamily="18" charset="0"/>
              </a:rPr>
              <a:t>Framework.</a:t>
            </a:r>
          </a:p>
          <a:p>
            <a:pPr marL="217170" marR="895350" algn="just">
              <a:lnSpc>
                <a:spcPct val="150000"/>
              </a:lnSpc>
              <a:spcBef>
                <a:spcPts val="430"/>
              </a:spcBef>
              <a:spcAft>
                <a:spcPts val="0"/>
              </a:spcAft>
            </a:pPr>
            <a:r>
              <a:rPr lang="en-US" sz="1200" dirty="0">
                <a:latin typeface="Times New Roman" panose="02020603050405020304" pitchFamily="18" charset="0"/>
                <a:ea typeface="Times New Roman" panose="02020603050405020304" pitchFamily="18" charset="0"/>
              </a:rPr>
              <a:t>It is an open-source and free CSS framework, which helps in directing a responsive device-</a:t>
            </a:r>
            <a:r>
              <a:rPr lang="en-US" sz="1200" spc="-28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friendly mobile-first front-end web page development tool. Bootstrap includes the CSS</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(Cascading Style Sheets), and an optional JavaScript supported design template (plug-ins)</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that</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deals</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with</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typography,</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implementation</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of</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buttons,</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forms,</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and</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various</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other</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components user interface. This framework helps in faster web development and supports</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developers</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in creating</a:t>
            </a:r>
            <a:r>
              <a:rPr lang="en-US" sz="1200" spc="-1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responsive</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web pages</a:t>
            </a:r>
            <a:r>
              <a:rPr lang="en-US" sz="1200" spc="10"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faster.</a:t>
            </a:r>
          </a:p>
          <a:p>
            <a:pPr marL="217170" marR="899795" algn="just">
              <a:lnSpc>
                <a:spcPct val="150000"/>
              </a:lnSpc>
              <a:spcBef>
                <a:spcPts val="445"/>
              </a:spcBef>
              <a:spcAft>
                <a:spcPts val="0"/>
              </a:spcAft>
            </a:pPr>
            <a:r>
              <a:rPr lang="en-US" sz="1200" dirty="0">
                <a:latin typeface="Times New Roman" panose="02020603050405020304" pitchFamily="18" charset="0"/>
                <a:ea typeface="Times New Roman" panose="02020603050405020304" pitchFamily="18" charset="0"/>
              </a:rPr>
              <a:t>All thanks to Bootstrap developers -Mark Otto and Jacob Thornton of Twitter, though it</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was</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later declared to be an open-source</a:t>
            </a:r>
            <a:r>
              <a:rPr lang="en-US" sz="1200" spc="-5"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rPr>
              <a:t>project.</a:t>
            </a:r>
            <a:endParaRPr lang="en-US" sz="1200" dirty="0">
              <a:effectLst/>
              <a:latin typeface="Times New Roman" panose="02020603050405020304" pitchFamily="18" charset="0"/>
              <a:ea typeface="Times New Roman" panose="02020603050405020304" pitchFamily="18" charset="0"/>
            </a:endParaRPr>
          </a:p>
        </p:txBody>
      </p:sp>
      <p:sp>
        <p:nvSpPr>
          <p:cNvPr id="5" name="Slide Number Placeholder 4"/>
          <p:cNvSpPr>
            <a:spLocks noGrp="1"/>
          </p:cNvSpPr>
          <p:nvPr>
            <p:ph type="sldNum" sz="quarter" idx="12"/>
          </p:nvPr>
        </p:nvSpPr>
        <p:spPr/>
        <p:txBody>
          <a:bodyPr/>
          <a:lstStyle/>
          <a:p>
            <a:fld id="{E80D3656-1508-41B5-A37B-20A63C582FD7}" type="slidenum">
              <a:rPr lang="en-US" smtClean="0"/>
              <a:t>16</a:t>
            </a:fld>
            <a:endParaRPr lang="en-US"/>
          </a:p>
        </p:txBody>
      </p:sp>
    </p:spTree>
    <p:extLst>
      <p:ext uri="{BB962C8B-B14F-4D97-AF65-F5344CB8AC3E}">
        <p14:creationId xmlns:p14="http://schemas.microsoft.com/office/powerpoint/2010/main" val="20499285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42900" y="342900"/>
            <a:ext cx="6248400" cy="8817799"/>
          </a:xfrm>
          <a:prstGeom prst="rect">
            <a:avLst/>
          </a:prstGeom>
          <a:noFill/>
        </p:spPr>
        <p:txBody>
          <a:bodyPr wrap="square" rtlCol="0">
            <a:spAutoFit/>
          </a:bodyPr>
          <a:lstStyle/>
          <a:p>
            <a:pPr algn="ctr">
              <a:lnSpc>
                <a:spcPct val="150000"/>
              </a:lnSpc>
            </a:pPr>
            <a:r>
              <a:rPr lang="en-US" b="1" dirty="0" smtClean="0"/>
              <a:t>CHAPTER 3</a:t>
            </a:r>
          </a:p>
          <a:p>
            <a:pPr algn="ctr">
              <a:lnSpc>
                <a:spcPct val="150000"/>
              </a:lnSpc>
            </a:pPr>
            <a:r>
              <a:rPr lang="en-US" b="1" dirty="0" smtClean="0"/>
              <a:t>DEFINATION OF THE PROBLEM</a:t>
            </a:r>
          </a:p>
          <a:p>
            <a:pPr>
              <a:lnSpc>
                <a:spcPct val="150000"/>
              </a:lnSpc>
            </a:pPr>
            <a:r>
              <a:rPr lang="en-US" b="1" dirty="0" smtClean="0"/>
              <a:t>3.1 Definition of the problem : </a:t>
            </a:r>
            <a:r>
              <a:rPr lang="en-US" dirty="0" smtClean="0"/>
              <a:t>In this project a platform for common students ,where students can access their class routine ,class notes ,previous year question and as well as they can view college’s important notice .</a:t>
            </a:r>
          </a:p>
          <a:p>
            <a:pPr>
              <a:lnSpc>
                <a:spcPct val="150000"/>
              </a:lnSpc>
            </a:pPr>
            <a:r>
              <a:rPr lang="en-US" dirty="0"/>
              <a:t>It will promote a healthy environment by providing a dynamic platform </a:t>
            </a:r>
            <a:r>
              <a:rPr lang="en-US" dirty="0" smtClean="0"/>
              <a:t>to students without </a:t>
            </a:r>
            <a:r>
              <a:rPr lang="en-US" dirty="0"/>
              <a:t>causing any threat to </a:t>
            </a:r>
            <a:r>
              <a:rPr lang="en-US" dirty="0" smtClean="0"/>
              <a:t>privacy. They’ll </a:t>
            </a:r>
            <a:r>
              <a:rPr lang="en-US" dirty="0"/>
              <a:t>be only allowed to view the details which are relevant to them as a user. They’ll be able to view the articles and posts publish by outer users, and the Profile of the </a:t>
            </a:r>
            <a:r>
              <a:rPr lang="en-US" dirty="0" err="1" smtClean="0"/>
              <a:t>user.Users</a:t>
            </a:r>
            <a:r>
              <a:rPr lang="en-US" dirty="0" smtClean="0"/>
              <a:t> </a:t>
            </a:r>
            <a:r>
              <a:rPr lang="en-US" dirty="0"/>
              <a:t>can sign up and login into the system once their registration is done by using registration </a:t>
            </a:r>
            <a:r>
              <a:rPr lang="en-US" dirty="0" err="1" smtClean="0"/>
              <a:t>form.It</a:t>
            </a:r>
            <a:r>
              <a:rPr lang="en-US" dirty="0" smtClean="0"/>
              <a:t> is very difficult for students to remember class </a:t>
            </a:r>
            <a:r>
              <a:rPr lang="en-US" dirty="0" err="1" smtClean="0"/>
              <a:t>routines,also</a:t>
            </a:r>
            <a:r>
              <a:rPr lang="en-US" dirty="0" smtClean="0"/>
              <a:t> sometime they don’t came to college and they don’t get class notes </a:t>
            </a:r>
            <a:r>
              <a:rPr lang="en-US" dirty="0" err="1" smtClean="0"/>
              <a:t>so,our</a:t>
            </a:r>
            <a:r>
              <a:rPr lang="en-US" dirty="0" smtClean="0"/>
              <a:t> site will help those </a:t>
            </a:r>
            <a:r>
              <a:rPr lang="en-US" dirty="0" err="1" smtClean="0"/>
              <a:t>students.They</a:t>
            </a:r>
            <a:r>
              <a:rPr lang="en-US" dirty="0" smtClean="0"/>
              <a:t> get all types of class </a:t>
            </a:r>
            <a:r>
              <a:rPr lang="en-US" dirty="0" err="1" smtClean="0"/>
              <a:t>notes,previous</a:t>
            </a:r>
            <a:r>
              <a:rPr lang="en-US" dirty="0" smtClean="0"/>
              <a:t> year question paper and also they can ask query.</a:t>
            </a:r>
          </a:p>
          <a:p>
            <a:pPr>
              <a:lnSpc>
                <a:spcPct val="150000"/>
              </a:lnSpc>
            </a:pPr>
            <a:endParaRPr lang="en-US" dirty="0"/>
          </a:p>
          <a:p>
            <a:pPr>
              <a:lnSpc>
                <a:spcPct val="150000"/>
              </a:lnSpc>
            </a:pPr>
            <a:endParaRPr lang="en-US" dirty="0"/>
          </a:p>
          <a:p>
            <a:pPr>
              <a:lnSpc>
                <a:spcPct val="150000"/>
              </a:lnSpc>
            </a:pPr>
            <a:endParaRPr lang="en-US" dirty="0" smtClean="0"/>
          </a:p>
          <a:p>
            <a:pPr>
              <a:lnSpc>
                <a:spcPct val="150000"/>
              </a:lnSpc>
            </a:pPr>
            <a:endParaRPr lang="en-US" b="1" dirty="0"/>
          </a:p>
        </p:txBody>
      </p:sp>
      <p:sp>
        <p:nvSpPr>
          <p:cNvPr id="6" name="Slide Number Placeholder 5"/>
          <p:cNvSpPr>
            <a:spLocks noGrp="1"/>
          </p:cNvSpPr>
          <p:nvPr>
            <p:ph type="sldNum" sz="quarter" idx="12"/>
          </p:nvPr>
        </p:nvSpPr>
        <p:spPr/>
        <p:txBody>
          <a:bodyPr/>
          <a:lstStyle/>
          <a:p>
            <a:fld id="{E80D3656-1508-41B5-A37B-20A63C582FD7}" type="slidenum">
              <a:rPr lang="en-US" smtClean="0"/>
              <a:t>17</a:t>
            </a:fld>
            <a:endParaRPr lang="en-US"/>
          </a:p>
        </p:txBody>
      </p:sp>
    </p:spTree>
    <p:extLst>
      <p:ext uri="{BB962C8B-B14F-4D97-AF65-F5344CB8AC3E}">
        <p14:creationId xmlns:p14="http://schemas.microsoft.com/office/powerpoint/2010/main" val="13174107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00050" y="666596"/>
            <a:ext cx="6267450" cy="8745984"/>
          </a:xfrm>
          <a:prstGeom prst="rect">
            <a:avLst/>
          </a:prstGeom>
        </p:spPr>
        <p:txBody>
          <a:bodyPr wrap="square">
            <a:spAutoFit/>
          </a:bodyPr>
          <a:lstStyle/>
          <a:p>
            <a:pPr marR="0" lvl="1" algn="just">
              <a:lnSpc>
                <a:spcPct val="150000"/>
              </a:lnSpc>
              <a:spcBef>
                <a:spcPts val="5"/>
              </a:spcBef>
              <a:spcAft>
                <a:spcPts val="0"/>
              </a:spcAft>
              <a:buSzPts val="1200"/>
              <a:tabLst>
                <a:tab pos="519430" algn="l"/>
              </a:tabLst>
            </a:pPr>
            <a:r>
              <a:rPr lang="en-US" sz="1600" b="1" dirty="0" smtClean="0">
                <a:latin typeface="Times New Roman" panose="02020603050405020304" pitchFamily="18" charset="0"/>
                <a:ea typeface="Times New Roman" panose="02020603050405020304" pitchFamily="18" charset="0"/>
              </a:rPr>
              <a:t>3.3 Proposed</a:t>
            </a:r>
            <a:r>
              <a:rPr lang="en-US" sz="1600" b="1" spc="-20" dirty="0" smtClean="0">
                <a:latin typeface="Times New Roman" panose="02020603050405020304" pitchFamily="18" charset="0"/>
                <a:ea typeface="Times New Roman" panose="02020603050405020304" pitchFamily="18" charset="0"/>
              </a:rPr>
              <a:t> </a:t>
            </a:r>
            <a:r>
              <a:rPr lang="en-US" sz="1600" b="1" dirty="0">
                <a:latin typeface="Times New Roman" panose="02020603050405020304" pitchFamily="18" charset="0"/>
                <a:ea typeface="Times New Roman" panose="02020603050405020304" pitchFamily="18" charset="0"/>
              </a:rPr>
              <a:t>System:</a:t>
            </a:r>
          </a:p>
          <a:p>
            <a:pPr>
              <a:lnSpc>
                <a:spcPct val="150000"/>
              </a:lnSpc>
              <a:spcBef>
                <a:spcPts val="50"/>
              </a:spcBef>
            </a:pPr>
            <a:r>
              <a:rPr lang="en-US" sz="1600" b="1" dirty="0">
                <a:latin typeface="Times New Roman" panose="02020603050405020304" pitchFamily="18" charset="0"/>
                <a:ea typeface="Times New Roman" panose="02020603050405020304" pitchFamily="18" charset="0"/>
              </a:rPr>
              <a:t> </a:t>
            </a:r>
            <a:endParaRPr lang="en-US" sz="1600" dirty="0">
              <a:latin typeface="Times New Roman" panose="02020603050405020304" pitchFamily="18" charset="0"/>
              <a:ea typeface="Times New Roman" panose="02020603050405020304" pitchFamily="18" charset="0"/>
            </a:endParaRPr>
          </a:p>
          <a:p>
            <a:pPr marL="295910" marR="990600" indent="-6350" algn="just">
              <a:lnSpc>
                <a:spcPct val="150000"/>
              </a:lnSpc>
              <a:spcBef>
                <a:spcPts val="0"/>
              </a:spcBef>
              <a:spcAft>
                <a:spcPts val="0"/>
              </a:spcAft>
            </a:pPr>
            <a:r>
              <a:rPr lang="en-US" sz="1600" dirty="0">
                <a:latin typeface="Times New Roman" panose="02020603050405020304" pitchFamily="18" charset="0"/>
                <a:ea typeface="Times New Roman" panose="02020603050405020304" pitchFamily="18" charset="0"/>
              </a:rPr>
              <a:t>As the tremendous success that social network services have gained during the past few</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years, it’s also regarded as the third revolutionary application of the Internet after search</a:t>
            </a:r>
            <a:r>
              <a:rPr lang="en-US" sz="1600" spc="-28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engine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and</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Web</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2.0</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applications.</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In</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current</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scenario</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the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users</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are</a:t>
            </a:r>
            <a:r>
              <a:rPr lang="en-US" sz="1600" spc="30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tremendously</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increase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over</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internet,</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especially</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emerging</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services</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including</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social</a:t>
            </a:r>
            <a:r>
              <a:rPr lang="en-US" sz="1600" spc="30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networking</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services.</a:t>
            </a:r>
          </a:p>
          <a:p>
            <a:pPr marL="295910" marR="965835" indent="-6350" algn="just">
              <a:lnSpc>
                <a:spcPct val="150000"/>
              </a:lnSpc>
              <a:spcBef>
                <a:spcPts val="475"/>
              </a:spcBef>
              <a:spcAft>
                <a:spcPts val="0"/>
              </a:spcAft>
            </a:pPr>
            <a:r>
              <a:rPr lang="en-US" sz="1400" dirty="0">
                <a:latin typeface="Times New Roman" panose="02020603050405020304" pitchFamily="18" charset="0"/>
                <a:ea typeface="Times New Roman" panose="02020603050405020304" pitchFamily="18" charset="0"/>
              </a:rPr>
              <a:t/>
            </a:r>
            <a:br>
              <a:rPr lang="en-US" sz="1400" dirty="0">
                <a:latin typeface="Times New Roman" panose="02020603050405020304" pitchFamily="18" charset="0"/>
                <a:ea typeface="Times New Roman" panose="02020603050405020304" pitchFamily="18" charset="0"/>
              </a:rPr>
            </a:br>
            <a:r>
              <a:rPr lang="en-US" sz="1600" dirty="0">
                <a:latin typeface="Times New Roman" panose="02020603050405020304" pitchFamily="18" charset="0"/>
                <a:ea typeface="Times New Roman" panose="02020603050405020304" pitchFamily="18" charset="0"/>
              </a:rPr>
              <a:t>Although</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public</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social</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network</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services</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like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Facebook,</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Twitter,</a:t>
            </a:r>
            <a:r>
              <a:rPr lang="en-US" sz="1600" spc="5" dirty="0">
                <a:latin typeface="Times New Roman" panose="02020603050405020304" pitchFamily="18" charset="0"/>
                <a:ea typeface="Times New Roman" panose="02020603050405020304" pitchFamily="18" charset="0"/>
              </a:rPr>
              <a:t> </a:t>
            </a:r>
            <a:r>
              <a:rPr lang="en-US" sz="1600" dirty="0" err="1">
                <a:latin typeface="Times New Roman" panose="02020603050405020304" pitchFamily="18" charset="0"/>
                <a:ea typeface="Times New Roman" panose="02020603050405020304" pitchFamily="18" charset="0"/>
              </a:rPr>
              <a:t>Sina</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Weibo</a:t>
            </a:r>
            <a:r>
              <a:rPr lang="en-US" sz="1600" spc="30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and</a:t>
            </a:r>
            <a:r>
              <a:rPr lang="en-US" sz="1600" spc="5" dirty="0">
                <a:latin typeface="Times New Roman" panose="02020603050405020304" pitchFamily="18" charset="0"/>
                <a:ea typeface="Times New Roman" panose="02020603050405020304" pitchFamily="18" charset="0"/>
              </a:rPr>
              <a:t> </a:t>
            </a:r>
            <a:r>
              <a:rPr lang="en-US" sz="1600" dirty="0" err="1">
                <a:latin typeface="Times New Roman" panose="02020603050405020304" pitchFamily="18" charset="0"/>
                <a:ea typeface="Times New Roman" panose="02020603050405020304" pitchFamily="18" charset="0"/>
              </a:rPr>
              <a:t>RenRen</a:t>
            </a:r>
            <a:r>
              <a:rPr lang="en-US" sz="1600" dirty="0">
                <a:latin typeface="Times New Roman" panose="02020603050405020304" pitchFamily="18" charset="0"/>
                <a:ea typeface="Times New Roman" panose="02020603050405020304" pitchFamily="18" charset="0"/>
              </a:rPr>
              <a:t> provide good individual and group communication services to their users. For</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this</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reason,</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public</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social</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network</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services</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have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two</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disadvantages.</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On</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one</a:t>
            </a:r>
            <a:r>
              <a:rPr lang="en-US" sz="1600" spc="30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hand,</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because it cannot be connected with the real environment and activities of </a:t>
            </a:r>
            <a:r>
              <a:rPr lang="en-US" sz="1600" dirty="0" smtClean="0">
                <a:latin typeface="Times New Roman" panose="02020603050405020304" pitchFamily="18" charset="0"/>
                <a:ea typeface="Times New Roman" panose="02020603050405020304" pitchFamily="18" charset="0"/>
              </a:rPr>
              <a:t>student. On </a:t>
            </a:r>
            <a:r>
              <a:rPr lang="en-US" sz="1600" dirty="0">
                <a:latin typeface="Times New Roman" panose="02020603050405020304" pitchFamily="18" charset="0"/>
                <a:ea typeface="Times New Roman" panose="02020603050405020304" pitchFamily="18" charset="0"/>
              </a:rPr>
              <a:t>the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other</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public</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social</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network</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systems</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cannot</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provide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strict</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information</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and</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privacy</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protection to their users and organizations that users are belonged to because of their</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consideration </a:t>
            </a:r>
            <a:r>
              <a:rPr lang="en-US" sz="1600" dirty="0" smtClean="0">
                <a:latin typeface="Times New Roman" panose="02020603050405020304" pitchFamily="18" charset="0"/>
                <a:ea typeface="Times New Roman" panose="02020603050405020304" pitchFamily="18" charset="0"/>
              </a:rPr>
              <a:t>uncommercial </a:t>
            </a:r>
            <a:r>
              <a:rPr lang="en-US" sz="1600" dirty="0">
                <a:latin typeface="Times New Roman" panose="02020603050405020304" pitchFamily="18" charset="0"/>
                <a:ea typeface="Times New Roman" panose="02020603050405020304" pitchFamily="18" charset="0"/>
              </a:rPr>
              <a:t>interest.</a:t>
            </a:r>
          </a:p>
          <a:p>
            <a:pPr marL="295910" marR="967105" indent="-6350" algn="just">
              <a:lnSpc>
                <a:spcPct val="150000"/>
              </a:lnSpc>
              <a:spcBef>
                <a:spcPts val="960"/>
              </a:spcBef>
              <a:spcAft>
                <a:spcPts val="0"/>
              </a:spcAft>
            </a:pPr>
            <a:r>
              <a:rPr lang="en-US" sz="1600" dirty="0">
                <a:latin typeface="Times New Roman" panose="02020603050405020304" pitchFamily="18" charset="0"/>
                <a:ea typeface="Times New Roman" panose="02020603050405020304" pitchFamily="18" charset="0"/>
              </a:rPr>
              <a:t>Social interaction positively influences the quality of the knowledge created on other</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hand,</a:t>
            </a:r>
            <a:r>
              <a:rPr lang="en-US" sz="1600" spc="-1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social network</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can</a:t>
            </a:r>
            <a:r>
              <a:rPr lang="en-US" sz="1600" spc="1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help users</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to share</a:t>
            </a:r>
            <a:r>
              <a:rPr lang="en-US" sz="1600" spc="-1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there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post</a:t>
            </a:r>
            <a:r>
              <a:rPr lang="en-US" sz="1600" spc="1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on</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relevant topics</a:t>
            </a:r>
            <a:endParaRPr lang="en-US" sz="1600" dirty="0">
              <a:effectLst/>
              <a:latin typeface="Times New Roman" panose="02020603050405020304" pitchFamily="18" charset="0"/>
              <a:ea typeface="Times New Roman" panose="02020603050405020304" pitchFamily="18" charset="0"/>
            </a:endParaRPr>
          </a:p>
        </p:txBody>
      </p:sp>
      <p:sp>
        <p:nvSpPr>
          <p:cNvPr id="5" name="Slide Number Placeholder 4"/>
          <p:cNvSpPr>
            <a:spLocks noGrp="1"/>
          </p:cNvSpPr>
          <p:nvPr>
            <p:ph type="sldNum" sz="quarter" idx="12"/>
          </p:nvPr>
        </p:nvSpPr>
        <p:spPr/>
        <p:txBody>
          <a:bodyPr/>
          <a:lstStyle/>
          <a:p>
            <a:fld id="{E80D3656-1508-41B5-A37B-20A63C582FD7}" type="slidenum">
              <a:rPr lang="en-US" smtClean="0"/>
              <a:t>18</a:t>
            </a:fld>
            <a:endParaRPr lang="en-US"/>
          </a:p>
        </p:txBody>
      </p:sp>
    </p:spTree>
    <p:extLst>
      <p:ext uri="{BB962C8B-B14F-4D97-AF65-F5344CB8AC3E}">
        <p14:creationId xmlns:p14="http://schemas.microsoft.com/office/powerpoint/2010/main" val="38629974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38150" y="1401616"/>
            <a:ext cx="6153150" cy="7550400"/>
          </a:xfrm>
          <a:prstGeom prst="rect">
            <a:avLst/>
          </a:prstGeom>
        </p:spPr>
        <p:txBody>
          <a:bodyPr wrap="square">
            <a:spAutoFit/>
          </a:bodyPr>
          <a:lstStyle/>
          <a:p>
            <a:pPr marL="742950" marR="0" lvl="1" indent="-285750" algn="just">
              <a:spcBef>
                <a:spcPts val="630"/>
              </a:spcBef>
              <a:spcAft>
                <a:spcPts val="0"/>
              </a:spcAft>
              <a:buSzPts val="1200"/>
              <a:buFont typeface="Times New Roman" panose="02020603050405020304" pitchFamily="18" charset="0"/>
              <a:buAutoNum type="arabicPeriod"/>
              <a:tabLst>
                <a:tab pos="481330" algn="l"/>
              </a:tabLst>
            </a:pPr>
            <a:r>
              <a:rPr lang="en-US" sz="2000" b="1" dirty="0">
                <a:latin typeface="Times New Roman" panose="02020603050405020304" pitchFamily="18" charset="0"/>
                <a:ea typeface="Times New Roman" panose="02020603050405020304" pitchFamily="18" charset="0"/>
              </a:rPr>
              <a:t>Advantages</a:t>
            </a:r>
            <a:r>
              <a:rPr lang="en-US" sz="2000" b="1" spc="-15" dirty="0">
                <a:latin typeface="Times New Roman" panose="02020603050405020304" pitchFamily="18" charset="0"/>
                <a:ea typeface="Times New Roman" panose="02020603050405020304" pitchFamily="18" charset="0"/>
              </a:rPr>
              <a:t> </a:t>
            </a:r>
            <a:r>
              <a:rPr lang="en-US" sz="2000" b="1" dirty="0">
                <a:latin typeface="Times New Roman" panose="02020603050405020304" pitchFamily="18" charset="0"/>
                <a:ea typeface="Times New Roman" panose="02020603050405020304" pitchFamily="18" charset="0"/>
              </a:rPr>
              <a:t>of</a:t>
            </a:r>
            <a:r>
              <a:rPr lang="en-US" sz="2000" b="1" spc="-5" dirty="0">
                <a:latin typeface="Times New Roman" panose="02020603050405020304" pitchFamily="18" charset="0"/>
                <a:ea typeface="Times New Roman" panose="02020603050405020304" pitchFamily="18" charset="0"/>
              </a:rPr>
              <a:t> </a:t>
            </a:r>
            <a:r>
              <a:rPr lang="en-US" sz="2000" b="1" dirty="0">
                <a:latin typeface="Times New Roman" panose="02020603050405020304" pitchFamily="18" charset="0"/>
                <a:ea typeface="Times New Roman" panose="02020603050405020304" pitchFamily="18" charset="0"/>
              </a:rPr>
              <a:t>Proposed System:</a:t>
            </a:r>
          </a:p>
          <a:p>
            <a:pPr>
              <a:spcBef>
                <a:spcPts val="30"/>
              </a:spcBef>
            </a:pPr>
            <a:r>
              <a:rPr lang="en-US" sz="2000" b="1" dirty="0">
                <a:latin typeface="Times New Roman" panose="02020603050405020304" pitchFamily="18" charset="0"/>
                <a:ea typeface="Times New Roman" panose="02020603050405020304" pitchFamily="18" charset="0"/>
              </a:rPr>
              <a:t> </a:t>
            </a:r>
            <a:endParaRPr lang="en-US" sz="2000" dirty="0">
              <a:latin typeface="Times New Roman" panose="02020603050405020304" pitchFamily="18" charset="0"/>
              <a:ea typeface="Times New Roman" panose="02020603050405020304" pitchFamily="18" charset="0"/>
            </a:endParaRPr>
          </a:p>
          <a:p>
            <a:pPr marL="342900" marR="0" lvl="0" indent="-342900">
              <a:spcBef>
                <a:spcPts val="0"/>
              </a:spcBef>
              <a:spcAft>
                <a:spcPts val="0"/>
              </a:spcAft>
              <a:buSzPts val="1000"/>
              <a:buFont typeface="Arial" panose="020B0604020202020204" pitchFamily="34" charset="0"/>
              <a:buChar char="•"/>
              <a:tabLst>
                <a:tab pos="744220" algn="l"/>
                <a:tab pos="744855" algn="l"/>
              </a:tabLst>
            </a:pPr>
            <a:r>
              <a:rPr lang="en-US" sz="2000" dirty="0" smtClean="0">
                <a:latin typeface="Times New Roman" panose="02020603050405020304" pitchFamily="18" charset="0"/>
                <a:ea typeface="Arial" panose="020B0604020202020204" pitchFamily="34" charset="0"/>
              </a:rPr>
              <a:t>Student can access all types of query related to education.</a:t>
            </a:r>
            <a:endParaRPr lang="en-US" dirty="0">
              <a:latin typeface="Times New Roman" panose="02020603050405020304" pitchFamily="18" charset="0"/>
              <a:ea typeface="Arial" panose="020B0604020202020204" pitchFamily="34" charset="0"/>
            </a:endParaRPr>
          </a:p>
          <a:p>
            <a:r>
              <a:rPr lang="en-US" sz="2000" dirty="0">
                <a:latin typeface="Times New Roman" panose="02020603050405020304" pitchFamily="18" charset="0"/>
                <a:ea typeface="Times New Roman" panose="02020603050405020304" pitchFamily="18" charset="0"/>
              </a:rPr>
              <a:t> </a:t>
            </a:r>
          </a:p>
          <a:p>
            <a:pPr marL="342900" marR="0" lvl="0" indent="-342900">
              <a:spcBef>
                <a:spcPts val="1000"/>
              </a:spcBef>
              <a:spcAft>
                <a:spcPts val="0"/>
              </a:spcAft>
              <a:buSzPts val="1000"/>
              <a:buFont typeface="Arial" panose="020B0604020202020204" pitchFamily="34" charset="0"/>
              <a:buChar char="•"/>
              <a:tabLst>
                <a:tab pos="744220" algn="l"/>
                <a:tab pos="744855" algn="l"/>
              </a:tabLst>
            </a:pPr>
            <a:r>
              <a:rPr lang="en-US" sz="2000" dirty="0">
                <a:latin typeface="Times New Roman" panose="02020603050405020304" pitchFamily="18" charset="0"/>
                <a:ea typeface="Arial" panose="020B0604020202020204" pitchFamily="34" charset="0"/>
              </a:rPr>
              <a:t>Users</a:t>
            </a:r>
            <a:r>
              <a:rPr lang="en-US" sz="2000" spc="-10"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will</a:t>
            </a:r>
            <a:r>
              <a:rPr lang="en-US" sz="2000" spc="-5"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be</a:t>
            </a:r>
            <a:r>
              <a:rPr lang="en-US" sz="2000" spc="-5"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updated with new</a:t>
            </a:r>
            <a:r>
              <a:rPr lang="en-US" sz="2000" spc="-10"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thoughts</a:t>
            </a:r>
            <a:r>
              <a:rPr lang="en-US" sz="2000" spc="10"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and views.</a:t>
            </a:r>
            <a:endParaRPr lang="en-US" dirty="0">
              <a:latin typeface="Times New Roman" panose="02020603050405020304" pitchFamily="18" charset="0"/>
              <a:ea typeface="Arial" panose="020B0604020202020204" pitchFamily="34" charset="0"/>
            </a:endParaRPr>
          </a:p>
          <a:p>
            <a:r>
              <a:rPr lang="en-US" sz="2000" dirty="0">
                <a:latin typeface="Times New Roman" panose="02020603050405020304" pitchFamily="18" charset="0"/>
                <a:ea typeface="Times New Roman" panose="02020603050405020304" pitchFamily="18" charset="0"/>
              </a:rPr>
              <a:t> </a:t>
            </a:r>
          </a:p>
          <a:p>
            <a:pPr marL="342900" marR="0" lvl="0" indent="-342900">
              <a:spcBef>
                <a:spcPts val="1015"/>
              </a:spcBef>
              <a:spcAft>
                <a:spcPts val="0"/>
              </a:spcAft>
              <a:buSzPts val="1000"/>
              <a:buFont typeface="Arial" panose="020B0604020202020204" pitchFamily="34" charset="0"/>
              <a:buChar char="•"/>
              <a:tabLst>
                <a:tab pos="744220" algn="l"/>
                <a:tab pos="744855" algn="l"/>
              </a:tabLst>
            </a:pPr>
            <a:r>
              <a:rPr lang="en-US" sz="2000" dirty="0" smtClean="0">
                <a:latin typeface="Times New Roman" panose="02020603050405020304" pitchFamily="18" charset="0"/>
                <a:ea typeface="Arial" panose="020B0604020202020204" pitchFamily="34" charset="0"/>
              </a:rPr>
              <a:t>Student </a:t>
            </a:r>
            <a:r>
              <a:rPr lang="en-US" sz="2000" dirty="0">
                <a:latin typeface="Times New Roman" panose="02020603050405020304" pitchFamily="18" charset="0"/>
                <a:ea typeface="Arial" panose="020B0604020202020204" pitchFamily="34" charset="0"/>
              </a:rPr>
              <a:t>can</a:t>
            </a:r>
            <a:r>
              <a:rPr lang="en-US" sz="2000" spc="-5"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share</a:t>
            </a:r>
            <a:r>
              <a:rPr lang="en-US" sz="2000" spc="-10"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as well</a:t>
            </a:r>
            <a:r>
              <a:rPr lang="en-US" sz="2000" spc="5"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as</a:t>
            </a:r>
            <a:r>
              <a:rPr lang="en-US" sz="2000" spc="-5"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obtain knowledge</a:t>
            </a:r>
            <a:r>
              <a:rPr lang="en-US" sz="2000" spc="-10"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by</a:t>
            </a:r>
            <a:r>
              <a:rPr lang="en-US" sz="2000" spc="-30"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using</a:t>
            </a:r>
            <a:r>
              <a:rPr lang="en-US" sz="2000" spc="-10"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this</a:t>
            </a:r>
            <a:r>
              <a:rPr lang="en-US" sz="2000" spc="-5"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application.</a:t>
            </a:r>
            <a:endParaRPr lang="en-US" dirty="0">
              <a:latin typeface="Times New Roman" panose="02020603050405020304" pitchFamily="18" charset="0"/>
              <a:ea typeface="Arial" panose="020B0604020202020204" pitchFamily="34" charset="0"/>
            </a:endParaRPr>
          </a:p>
          <a:p>
            <a:r>
              <a:rPr lang="en-US" sz="2000" dirty="0">
                <a:latin typeface="Times New Roman" panose="02020603050405020304" pitchFamily="18" charset="0"/>
                <a:ea typeface="Times New Roman" panose="02020603050405020304" pitchFamily="18" charset="0"/>
              </a:rPr>
              <a:t> </a:t>
            </a:r>
          </a:p>
          <a:p>
            <a:pPr marL="342900" marR="0" lvl="0" indent="-342900">
              <a:spcBef>
                <a:spcPts val="1010"/>
              </a:spcBef>
              <a:spcAft>
                <a:spcPts val="0"/>
              </a:spcAft>
              <a:buSzPts val="1000"/>
              <a:buFont typeface="Arial" panose="020B0604020202020204" pitchFamily="34" charset="0"/>
              <a:buChar char="•"/>
              <a:tabLst>
                <a:tab pos="744220" algn="l"/>
                <a:tab pos="744855" algn="l"/>
              </a:tabLst>
            </a:pPr>
            <a:r>
              <a:rPr lang="en-US" sz="2000" dirty="0">
                <a:latin typeface="Times New Roman" panose="02020603050405020304" pitchFamily="18" charset="0"/>
                <a:ea typeface="Arial" panose="020B0604020202020204" pitchFamily="34" charset="0"/>
              </a:rPr>
              <a:t>Student</a:t>
            </a:r>
            <a:r>
              <a:rPr lang="en-US" sz="2000" spc="-10" dirty="0" smtClean="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can communicate</a:t>
            </a:r>
            <a:r>
              <a:rPr lang="en-US" sz="2000" spc="5"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easily</a:t>
            </a:r>
            <a:r>
              <a:rPr lang="en-US" sz="2000" spc="-30"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with other Student</a:t>
            </a:r>
            <a:r>
              <a:rPr lang="en-US" sz="2000" spc="-5" dirty="0" smtClean="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and Admin as well.</a:t>
            </a:r>
            <a:endParaRPr lang="en-US" dirty="0">
              <a:latin typeface="Times New Roman" panose="02020603050405020304" pitchFamily="18" charset="0"/>
              <a:ea typeface="Arial" panose="020B0604020202020204" pitchFamily="34" charset="0"/>
            </a:endParaRPr>
          </a:p>
          <a:p>
            <a:r>
              <a:rPr lang="en-US" sz="2000" dirty="0">
                <a:latin typeface="Times New Roman" panose="02020603050405020304" pitchFamily="18" charset="0"/>
                <a:ea typeface="Times New Roman" panose="02020603050405020304" pitchFamily="18" charset="0"/>
              </a:rPr>
              <a:t> </a:t>
            </a:r>
          </a:p>
          <a:p>
            <a:pPr marL="342900" marR="1198880" lvl="0" indent="-342900">
              <a:lnSpc>
                <a:spcPct val="148000"/>
              </a:lnSpc>
              <a:spcBef>
                <a:spcPts val="1015"/>
              </a:spcBef>
              <a:spcAft>
                <a:spcPts val="0"/>
              </a:spcAft>
              <a:buSzPts val="1000"/>
              <a:buFont typeface="Arial" panose="020B0604020202020204" pitchFamily="34" charset="0"/>
              <a:buChar char="•"/>
              <a:tabLst>
                <a:tab pos="744220" algn="l"/>
                <a:tab pos="744855" algn="l"/>
              </a:tabLst>
            </a:pPr>
            <a:r>
              <a:rPr lang="en-US" sz="2000" dirty="0">
                <a:latin typeface="Times New Roman" panose="02020603050405020304" pitchFamily="18" charset="0"/>
                <a:ea typeface="Arial" panose="020B0604020202020204" pitchFamily="34" charset="0"/>
              </a:rPr>
              <a:t>This</a:t>
            </a:r>
            <a:r>
              <a:rPr lang="en-US" sz="2000" spc="-40"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social</a:t>
            </a:r>
            <a:r>
              <a:rPr lang="en-US" sz="2000" spc="-35"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media</a:t>
            </a:r>
            <a:r>
              <a:rPr lang="en-US" sz="2000" spc="-40"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platform</a:t>
            </a:r>
            <a:r>
              <a:rPr lang="en-US" sz="2000" spc="-35"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will</a:t>
            </a:r>
            <a:r>
              <a:rPr lang="en-US" sz="2000" spc="-35"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become</a:t>
            </a:r>
            <a:r>
              <a:rPr lang="en-US" sz="2000" spc="-40"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an</a:t>
            </a:r>
            <a:r>
              <a:rPr lang="en-US" sz="2000" spc="-25" dirty="0">
                <a:latin typeface="Times New Roman" panose="02020603050405020304" pitchFamily="18" charset="0"/>
                <a:ea typeface="Arial" panose="020B0604020202020204" pitchFamily="34" charset="0"/>
              </a:rPr>
              <a:t> </a:t>
            </a:r>
            <a:r>
              <a:rPr lang="en-US" sz="2000" dirty="0" smtClean="0">
                <a:latin typeface="Times New Roman" panose="02020603050405020304" pitchFamily="18" charset="0"/>
                <a:ea typeface="Arial" panose="020B0604020202020204" pitchFamily="34" charset="0"/>
              </a:rPr>
              <a:t>asset</a:t>
            </a:r>
            <a:r>
              <a:rPr lang="en-US" sz="2000" spc="-35" dirty="0" smtClean="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for</a:t>
            </a:r>
            <a:r>
              <a:rPr lang="en-US" sz="2000" spc="-40"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the</a:t>
            </a:r>
            <a:r>
              <a:rPr lang="en-US" sz="2000" spc="-40"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community</a:t>
            </a:r>
            <a:r>
              <a:rPr lang="en-US" sz="2000" spc="-45"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and</a:t>
            </a:r>
            <a:r>
              <a:rPr lang="en-US" sz="2000" spc="-25"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can</a:t>
            </a:r>
            <a:r>
              <a:rPr lang="en-US" sz="2000" spc="-30"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be</a:t>
            </a:r>
            <a:r>
              <a:rPr lang="en-US" sz="2000" spc="-285"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used</a:t>
            </a:r>
            <a:r>
              <a:rPr lang="en-US" sz="2000" spc="-45"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for</a:t>
            </a:r>
            <a:r>
              <a:rPr lang="en-US" sz="2000" spc="-45"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various</a:t>
            </a:r>
            <a:r>
              <a:rPr lang="en-US" sz="2000" spc="-35"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productive</a:t>
            </a:r>
            <a:r>
              <a:rPr lang="en-US" sz="2000" spc="-5" dirty="0">
                <a:latin typeface="Times New Roman" panose="02020603050405020304" pitchFamily="18" charset="0"/>
                <a:ea typeface="Arial" panose="020B0604020202020204" pitchFamily="34" charset="0"/>
              </a:rPr>
              <a:t> </a:t>
            </a:r>
            <a:r>
              <a:rPr lang="en-US" sz="2000" dirty="0">
                <a:latin typeface="Times New Roman" panose="02020603050405020304" pitchFamily="18" charset="0"/>
                <a:ea typeface="Arial" panose="020B0604020202020204" pitchFamily="34" charset="0"/>
              </a:rPr>
              <a:t>purposes</a:t>
            </a:r>
            <a:r>
              <a:rPr lang="en-US" sz="2000" dirty="0" smtClean="0">
                <a:latin typeface="Times New Roman" panose="02020603050405020304" pitchFamily="18" charset="0"/>
                <a:ea typeface="Arial" panose="020B0604020202020204" pitchFamily="34" charset="0"/>
              </a:rPr>
              <a:t>.</a:t>
            </a:r>
          </a:p>
          <a:p>
            <a:pPr marL="342900" marR="1198880" lvl="0" indent="-342900">
              <a:lnSpc>
                <a:spcPct val="148000"/>
              </a:lnSpc>
              <a:spcBef>
                <a:spcPts val="1015"/>
              </a:spcBef>
              <a:spcAft>
                <a:spcPts val="0"/>
              </a:spcAft>
              <a:buSzPts val="1000"/>
              <a:buFont typeface="Arial" panose="020B0604020202020204" pitchFamily="34" charset="0"/>
              <a:buChar char="•"/>
              <a:tabLst>
                <a:tab pos="744220" algn="l"/>
                <a:tab pos="744855" algn="l"/>
              </a:tabLst>
            </a:pPr>
            <a:r>
              <a:rPr lang="en-US" dirty="0" smtClean="0">
                <a:latin typeface="Times New Roman" panose="02020603050405020304" pitchFamily="18" charset="0"/>
                <a:ea typeface="Arial" panose="020B0604020202020204" pitchFamily="34" charset="0"/>
              </a:rPr>
              <a:t>There will be class related all document.</a:t>
            </a:r>
          </a:p>
          <a:p>
            <a:pPr marL="342900" marR="1198880" lvl="0" indent="-342900">
              <a:lnSpc>
                <a:spcPct val="148000"/>
              </a:lnSpc>
              <a:spcBef>
                <a:spcPts val="1015"/>
              </a:spcBef>
              <a:spcAft>
                <a:spcPts val="0"/>
              </a:spcAft>
              <a:buSzPts val="1000"/>
              <a:buFont typeface="Arial" panose="020B0604020202020204" pitchFamily="34" charset="0"/>
              <a:buChar char="•"/>
              <a:tabLst>
                <a:tab pos="744220" algn="l"/>
                <a:tab pos="744855" algn="l"/>
              </a:tabLst>
            </a:pPr>
            <a:r>
              <a:rPr lang="en-US" sz="2000" dirty="0" smtClean="0">
                <a:effectLst/>
                <a:latin typeface="Times New Roman" panose="02020603050405020304" pitchFamily="18" charset="0"/>
                <a:ea typeface="Arial" panose="020B0604020202020204" pitchFamily="34" charset="0"/>
              </a:rPr>
              <a:t>Previous year question paper will be provided in this platform.</a:t>
            </a:r>
            <a:endParaRPr lang="en-US" sz="2000" dirty="0">
              <a:effectLst/>
              <a:latin typeface="Times New Roman" panose="02020603050405020304" pitchFamily="18" charset="0"/>
              <a:ea typeface="Arial" panose="020B0604020202020204" pitchFamily="34" charset="0"/>
            </a:endParaRPr>
          </a:p>
        </p:txBody>
      </p:sp>
      <p:sp>
        <p:nvSpPr>
          <p:cNvPr id="6" name="Slide Number Placeholder 5"/>
          <p:cNvSpPr>
            <a:spLocks noGrp="1"/>
          </p:cNvSpPr>
          <p:nvPr>
            <p:ph type="sldNum" sz="quarter" idx="12"/>
          </p:nvPr>
        </p:nvSpPr>
        <p:spPr/>
        <p:txBody>
          <a:bodyPr/>
          <a:lstStyle/>
          <a:p>
            <a:fld id="{E80D3656-1508-41B5-A37B-20A63C582FD7}" type="slidenum">
              <a:rPr lang="en-US" smtClean="0"/>
              <a:t>19</a:t>
            </a:fld>
            <a:endParaRPr lang="en-US"/>
          </a:p>
        </p:txBody>
      </p:sp>
    </p:spTree>
    <p:extLst>
      <p:ext uri="{BB962C8B-B14F-4D97-AF65-F5344CB8AC3E}">
        <p14:creationId xmlns:p14="http://schemas.microsoft.com/office/powerpoint/2010/main" val="3931684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179094" y="4544400"/>
            <a:ext cx="4351832" cy="584775"/>
          </a:xfrm>
          <a:prstGeom prst="rect">
            <a:avLst/>
          </a:prstGeom>
        </p:spPr>
        <p:txBody>
          <a:bodyPr wrap="none">
            <a:spAutoFit/>
          </a:bodyPr>
          <a:lstStyle/>
          <a:p>
            <a:r>
              <a:rPr lang="en-US" sz="3200" b="1" dirty="0"/>
              <a:t>Dedicated to my parents</a:t>
            </a:r>
          </a:p>
        </p:txBody>
      </p:sp>
      <p:sp>
        <p:nvSpPr>
          <p:cNvPr id="6" name="Slide Number Placeholder 5"/>
          <p:cNvSpPr>
            <a:spLocks noGrp="1"/>
          </p:cNvSpPr>
          <p:nvPr>
            <p:ph type="sldNum" sz="quarter" idx="12"/>
          </p:nvPr>
        </p:nvSpPr>
        <p:spPr/>
        <p:txBody>
          <a:bodyPr/>
          <a:lstStyle/>
          <a:p>
            <a:fld id="{E80D3656-1508-41B5-A37B-20A63C582FD7}" type="slidenum">
              <a:rPr lang="en-US" smtClean="0"/>
              <a:t>2</a:t>
            </a:fld>
            <a:endParaRPr lang="en-US" dirty="0"/>
          </a:p>
        </p:txBody>
      </p:sp>
    </p:spTree>
    <p:extLst>
      <p:ext uri="{BB962C8B-B14F-4D97-AF65-F5344CB8AC3E}">
        <p14:creationId xmlns:p14="http://schemas.microsoft.com/office/powerpoint/2010/main" val="43926681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10543"/>
            <a:ext cx="6858000" cy="9248686"/>
          </a:xfrm>
          <a:prstGeom prst="rect">
            <a:avLst/>
          </a:prstGeom>
        </p:spPr>
        <p:txBody>
          <a:bodyPr wrap="square">
            <a:spAutoFit/>
          </a:bodyPr>
          <a:lstStyle/>
          <a:p>
            <a:pPr marL="913130" marR="1816735" algn="ctr">
              <a:spcBef>
                <a:spcPts val="445"/>
              </a:spcBef>
              <a:spcAft>
                <a:spcPts val="0"/>
              </a:spcAft>
            </a:pPr>
            <a:r>
              <a:rPr lang="en-US" sz="1600" b="1" kern="0" dirty="0">
                <a:latin typeface="Times New Roman" panose="02020603050405020304" pitchFamily="18" charset="0"/>
                <a:ea typeface="Times New Roman" panose="02020603050405020304" pitchFamily="18" charset="0"/>
              </a:rPr>
              <a:t>CHAPTER </a:t>
            </a:r>
            <a:r>
              <a:rPr lang="en-US" sz="1600" b="1" kern="0" dirty="0" smtClean="0">
                <a:latin typeface="Times New Roman" panose="02020603050405020304" pitchFamily="18" charset="0"/>
                <a:ea typeface="Times New Roman" panose="02020603050405020304" pitchFamily="18" charset="0"/>
              </a:rPr>
              <a:t>4</a:t>
            </a:r>
          </a:p>
          <a:p>
            <a:pPr marL="913130" marR="1816735" algn="ctr">
              <a:spcBef>
                <a:spcPts val="445"/>
              </a:spcBef>
              <a:spcAft>
                <a:spcPts val="0"/>
              </a:spcAft>
            </a:pPr>
            <a:r>
              <a:rPr lang="en-US" sz="1600" b="1" dirty="0" smtClean="0">
                <a:latin typeface="Times New Roman" panose="02020603050405020304" pitchFamily="18" charset="0"/>
                <a:ea typeface="Times New Roman" panose="02020603050405020304" pitchFamily="18" charset="0"/>
              </a:rPr>
              <a:t>SYSTEM</a:t>
            </a:r>
            <a:r>
              <a:rPr lang="en-US" sz="1600" b="1" spc="-20" dirty="0" smtClean="0">
                <a:latin typeface="Times New Roman" panose="02020603050405020304" pitchFamily="18" charset="0"/>
                <a:ea typeface="Times New Roman" panose="02020603050405020304" pitchFamily="18" charset="0"/>
              </a:rPr>
              <a:t> </a:t>
            </a:r>
            <a:r>
              <a:rPr lang="en-US" sz="1600" b="1" dirty="0">
                <a:latin typeface="Times New Roman" panose="02020603050405020304" pitchFamily="18" charset="0"/>
                <a:ea typeface="Times New Roman" panose="02020603050405020304" pitchFamily="18" charset="0"/>
              </a:rPr>
              <a:t>ANALYSIS</a:t>
            </a:r>
            <a:r>
              <a:rPr lang="en-US" sz="1600" b="1" spc="-5" dirty="0">
                <a:latin typeface="Times New Roman" panose="02020603050405020304" pitchFamily="18" charset="0"/>
                <a:ea typeface="Times New Roman" panose="02020603050405020304" pitchFamily="18" charset="0"/>
              </a:rPr>
              <a:t> </a:t>
            </a:r>
            <a:r>
              <a:rPr lang="en-US" sz="1600" b="1" dirty="0">
                <a:latin typeface="Times New Roman" panose="02020603050405020304" pitchFamily="18" charset="0"/>
                <a:ea typeface="Times New Roman" panose="02020603050405020304" pitchFamily="18" charset="0"/>
              </a:rPr>
              <a:t>&amp;</a:t>
            </a:r>
            <a:r>
              <a:rPr lang="en-US" sz="1600" b="1" spc="-15" dirty="0">
                <a:latin typeface="Times New Roman" panose="02020603050405020304" pitchFamily="18" charset="0"/>
                <a:ea typeface="Times New Roman" panose="02020603050405020304" pitchFamily="18" charset="0"/>
              </a:rPr>
              <a:t> </a:t>
            </a:r>
            <a:r>
              <a:rPr lang="en-US" sz="1600" b="1" dirty="0">
                <a:latin typeface="Times New Roman" panose="02020603050405020304" pitchFamily="18" charset="0"/>
                <a:ea typeface="Times New Roman" panose="02020603050405020304" pitchFamily="18" charset="0"/>
              </a:rPr>
              <a:t>DESIGN</a:t>
            </a:r>
            <a:r>
              <a:rPr lang="en-US" sz="1600" b="1" spc="-10" dirty="0">
                <a:latin typeface="Times New Roman" panose="02020603050405020304" pitchFamily="18" charset="0"/>
                <a:ea typeface="Times New Roman" panose="02020603050405020304" pitchFamily="18" charset="0"/>
              </a:rPr>
              <a:t> </a:t>
            </a:r>
            <a:r>
              <a:rPr lang="en-US" sz="1600" b="1" dirty="0">
                <a:latin typeface="Times New Roman" panose="02020603050405020304" pitchFamily="18" charset="0"/>
                <a:ea typeface="Times New Roman" panose="02020603050405020304" pitchFamily="18" charset="0"/>
              </a:rPr>
              <a:t>VIS-À-VIS</a:t>
            </a:r>
            <a:r>
              <a:rPr lang="en-US" sz="1600" b="1" spc="-5" dirty="0">
                <a:latin typeface="Times New Roman" panose="02020603050405020304" pitchFamily="18" charset="0"/>
                <a:ea typeface="Times New Roman" panose="02020603050405020304" pitchFamily="18" charset="0"/>
              </a:rPr>
              <a:t> </a:t>
            </a:r>
            <a:r>
              <a:rPr lang="en-US" sz="1600" b="1" spc="-5" dirty="0" smtClean="0">
                <a:latin typeface="Times New Roman" panose="02020603050405020304" pitchFamily="18" charset="0"/>
                <a:ea typeface="Times New Roman" panose="02020603050405020304" pitchFamily="18" charset="0"/>
              </a:rPr>
              <a:t>U</a:t>
            </a:r>
            <a:r>
              <a:rPr lang="en-US" sz="1600" b="1" dirty="0" smtClean="0">
                <a:latin typeface="Times New Roman" panose="02020603050405020304" pitchFamily="18" charset="0"/>
                <a:ea typeface="Times New Roman" panose="02020603050405020304" pitchFamily="18" charset="0"/>
              </a:rPr>
              <a:t>SER</a:t>
            </a:r>
            <a:r>
              <a:rPr lang="en-US" sz="1600" b="1" spc="-15" dirty="0" smtClean="0">
                <a:latin typeface="Times New Roman" panose="02020603050405020304" pitchFamily="18" charset="0"/>
                <a:ea typeface="Times New Roman" panose="02020603050405020304" pitchFamily="18" charset="0"/>
              </a:rPr>
              <a:t> </a:t>
            </a:r>
            <a:r>
              <a:rPr lang="en-US" sz="1600" b="1" dirty="0">
                <a:latin typeface="Times New Roman" panose="02020603050405020304" pitchFamily="18" charset="0"/>
                <a:ea typeface="Times New Roman" panose="02020603050405020304" pitchFamily="18" charset="0"/>
              </a:rPr>
              <a:t>REQUIREMENTS</a:t>
            </a:r>
            <a:endParaRPr lang="en-US" sz="1200" dirty="0">
              <a:latin typeface="Times New Roman" panose="02020603050405020304" pitchFamily="18" charset="0"/>
              <a:ea typeface="Times New Roman" panose="02020603050405020304" pitchFamily="18" charset="0"/>
            </a:endParaRPr>
          </a:p>
          <a:p>
            <a:pPr marL="217170" marR="972185" algn="just">
              <a:spcBef>
                <a:spcPts val="1230"/>
              </a:spcBef>
              <a:spcAft>
                <a:spcPts val="0"/>
              </a:spcAft>
            </a:pPr>
            <a:r>
              <a:rPr lang="en-US" sz="1600" dirty="0">
                <a:latin typeface="Times New Roman" panose="02020603050405020304" pitchFamily="18" charset="0"/>
                <a:ea typeface="Times New Roman" panose="02020603050405020304" pitchFamily="18" charset="0"/>
              </a:rPr>
              <a:t>Various fact finding techniques and analysis tools are used for analysis of the system like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On</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Site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Observations,</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Manual</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Reading,</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Review</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Documents,</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Interviews</a:t>
            </a:r>
            <a:r>
              <a:rPr lang="en-US" sz="1600" spc="30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and</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Questionnaire</a:t>
            </a:r>
            <a:r>
              <a:rPr lang="en-US" sz="1600" spc="-1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etc.</a:t>
            </a:r>
          </a:p>
          <a:p>
            <a:pPr lvl="2" algn="just">
              <a:spcBef>
                <a:spcPts val="50"/>
              </a:spcBef>
              <a:tabLst>
                <a:tab pos="588010" algn="l"/>
              </a:tabLst>
            </a:pPr>
            <a:r>
              <a:rPr lang="en-US" b="1" dirty="0" smtClean="0">
                <a:latin typeface="Times New Roman" panose="02020603050405020304" pitchFamily="18" charset="0"/>
                <a:ea typeface="Times New Roman" panose="02020603050405020304" pitchFamily="18" charset="0"/>
              </a:rPr>
              <a:t>4.1 System </a:t>
            </a:r>
            <a:r>
              <a:rPr lang="en-US" b="1" dirty="0">
                <a:latin typeface="Times New Roman" panose="02020603050405020304" pitchFamily="18" charset="0"/>
                <a:ea typeface="Times New Roman" panose="02020603050405020304" pitchFamily="18" charset="0"/>
              </a:rPr>
              <a:t>Analysis:</a:t>
            </a:r>
          </a:p>
          <a:p>
            <a:pPr marL="217170" marR="972185" algn="just">
              <a:spcBef>
                <a:spcPts val="1230"/>
              </a:spcBef>
            </a:pPr>
            <a:r>
              <a:rPr lang="en-US" sz="1600" dirty="0">
                <a:latin typeface="Times New Roman" panose="02020603050405020304" pitchFamily="18" charset="0"/>
                <a:ea typeface="Times New Roman" panose="02020603050405020304" pitchFamily="18" charset="0"/>
              </a:rPr>
              <a:t>System analysis is the first and foremost step performed in developing the software to solve a particular problem. In the analysis part, a software developer examines the requirements. Carrying out preliminary investigation identifies the requirements. Analysis consists of two sub phases: Planning and Requirement Definition</a:t>
            </a:r>
          </a:p>
          <a:p>
            <a:pPr marL="217170" marR="972185" algn="just">
              <a:spcBef>
                <a:spcPts val="1230"/>
              </a:spcBef>
            </a:pPr>
            <a:r>
              <a:rPr lang="en-US" sz="1600" dirty="0">
                <a:latin typeface="Times New Roman" panose="02020603050405020304" pitchFamily="18" charset="0"/>
                <a:ea typeface="Times New Roman" panose="02020603050405020304" pitchFamily="18" charset="0"/>
              </a:rPr>
              <a:t>During planning phase, cost estimates and work schedules will be planned. Requirement definition is a specification that describes the processing environment, the required software functions, performance constrains (size, speed, machine configuration) and exception handling.</a:t>
            </a:r>
          </a:p>
          <a:p>
            <a:pPr marR="0" lvl="2" algn="just">
              <a:spcBef>
                <a:spcPts val="50"/>
              </a:spcBef>
              <a:spcAft>
                <a:spcPts val="0"/>
              </a:spcAft>
              <a:tabLst>
                <a:tab pos="588010" algn="l"/>
              </a:tabLst>
            </a:pPr>
            <a:r>
              <a:rPr lang="en-US" b="1" dirty="0" smtClean="0">
                <a:latin typeface="Times New Roman" panose="02020603050405020304" pitchFamily="18" charset="0"/>
                <a:ea typeface="Times New Roman" panose="02020603050405020304" pitchFamily="18" charset="0"/>
              </a:rPr>
              <a:t>4.1.1 Principles</a:t>
            </a:r>
            <a:r>
              <a:rPr lang="en-US" b="1" spc="-5" dirty="0" smtClean="0">
                <a:latin typeface="Times New Roman" panose="02020603050405020304" pitchFamily="18" charset="0"/>
                <a:ea typeface="Times New Roman" panose="02020603050405020304" pitchFamily="18" charset="0"/>
              </a:rPr>
              <a:t> </a:t>
            </a:r>
            <a:r>
              <a:rPr lang="en-US" b="1" dirty="0">
                <a:latin typeface="Times New Roman" panose="02020603050405020304" pitchFamily="18" charset="0"/>
                <a:ea typeface="Times New Roman" panose="02020603050405020304" pitchFamily="18" charset="0"/>
              </a:rPr>
              <a:t>of</a:t>
            </a:r>
            <a:r>
              <a:rPr lang="en-US" b="1" spc="-10" dirty="0">
                <a:latin typeface="Times New Roman" panose="02020603050405020304" pitchFamily="18" charset="0"/>
                <a:ea typeface="Times New Roman" panose="02020603050405020304" pitchFamily="18" charset="0"/>
              </a:rPr>
              <a:t> </a:t>
            </a:r>
            <a:r>
              <a:rPr lang="en-US" b="1" dirty="0">
                <a:latin typeface="Times New Roman" panose="02020603050405020304" pitchFamily="18" charset="0"/>
                <a:ea typeface="Times New Roman" panose="02020603050405020304" pitchFamily="18" charset="0"/>
              </a:rPr>
              <a:t>System</a:t>
            </a:r>
            <a:r>
              <a:rPr lang="en-US" b="1" spc="-10" dirty="0">
                <a:latin typeface="Times New Roman" panose="02020603050405020304" pitchFamily="18" charset="0"/>
                <a:ea typeface="Times New Roman" panose="02020603050405020304" pitchFamily="18" charset="0"/>
              </a:rPr>
              <a:t> </a:t>
            </a:r>
            <a:r>
              <a:rPr lang="en-US" b="1" dirty="0">
                <a:latin typeface="Times New Roman" panose="02020603050405020304" pitchFamily="18" charset="0"/>
                <a:ea typeface="Times New Roman" panose="02020603050405020304" pitchFamily="18" charset="0"/>
              </a:rPr>
              <a:t>Analysis:</a:t>
            </a:r>
          </a:p>
          <a:p>
            <a:pPr marL="1131570" marR="972185" lvl="5" indent="-228600" algn="just">
              <a:spcBef>
                <a:spcPts val="1230"/>
              </a:spcBef>
              <a:buSzPts val="1200"/>
              <a:buFont typeface="Symbol" panose="05050102010706020507" pitchFamily="18" charset="2"/>
              <a:buChar char=""/>
              <a:tabLst>
                <a:tab pos="674370" algn="l"/>
              </a:tabLst>
            </a:pPr>
            <a:r>
              <a:rPr lang="en-US" sz="1600" dirty="0">
                <a:latin typeface="Times New Roman" panose="02020603050405020304" pitchFamily="18" charset="0"/>
                <a:ea typeface="Times New Roman" panose="02020603050405020304" pitchFamily="18" charset="0"/>
              </a:rPr>
              <a:t>Understand the problem before you begin to create the analysis model.</a:t>
            </a:r>
          </a:p>
          <a:p>
            <a:pPr marL="1131570" marR="972185" lvl="5" indent="-228600" algn="just">
              <a:spcBef>
                <a:spcPts val="1230"/>
              </a:spcBef>
              <a:buSzPts val="1200"/>
              <a:buFont typeface="Symbol" panose="05050102010706020507" pitchFamily="18" charset="2"/>
              <a:buChar char=""/>
              <a:tabLst>
                <a:tab pos="673735" algn="l"/>
                <a:tab pos="674370" algn="l"/>
              </a:tabLst>
            </a:pPr>
            <a:r>
              <a:rPr lang="en-US" sz="1600" dirty="0">
                <a:latin typeface="Times New Roman" panose="02020603050405020304" pitchFamily="18" charset="0"/>
                <a:ea typeface="Times New Roman" panose="02020603050405020304" pitchFamily="18" charset="0"/>
              </a:rPr>
              <a:t>Develop prototypes that enable a user to understand how human machine interactions will occur.</a:t>
            </a:r>
          </a:p>
          <a:p>
            <a:pPr marL="1131570" marR="972185" lvl="5" indent="-228600" algn="just">
              <a:spcBef>
                <a:spcPts val="1230"/>
              </a:spcBef>
              <a:buSzPts val="1200"/>
              <a:buFont typeface="Symbol" panose="05050102010706020507" pitchFamily="18" charset="2"/>
              <a:buChar char=""/>
              <a:tabLst>
                <a:tab pos="674370" algn="l"/>
              </a:tabLst>
            </a:pPr>
            <a:r>
              <a:rPr lang="en-US" sz="1600" dirty="0">
                <a:latin typeface="Times New Roman" panose="02020603050405020304" pitchFamily="18" charset="0"/>
                <a:ea typeface="Times New Roman" panose="02020603050405020304" pitchFamily="18" charset="0"/>
              </a:rPr>
              <a:t>Record the origin of and the reason for every requirement.</a:t>
            </a:r>
          </a:p>
          <a:p>
            <a:pPr marL="1131570" marR="972185" lvl="5" indent="-228600" algn="just">
              <a:spcBef>
                <a:spcPts val="1230"/>
              </a:spcBef>
              <a:buSzPts val="1200"/>
              <a:buFont typeface="Symbol" panose="05050102010706020507" pitchFamily="18" charset="2"/>
              <a:buChar char=""/>
              <a:tabLst>
                <a:tab pos="673735" algn="l"/>
                <a:tab pos="674370" algn="l"/>
              </a:tabLst>
            </a:pPr>
            <a:r>
              <a:rPr lang="en-US" sz="1600" dirty="0">
                <a:latin typeface="Times New Roman" panose="02020603050405020304" pitchFamily="18" charset="0"/>
                <a:ea typeface="Times New Roman" panose="02020603050405020304" pitchFamily="18" charset="0"/>
              </a:rPr>
              <a:t>Use multiple views of requirements like building data, function and </a:t>
            </a:r>
            <a:r>
              <a:rPr lang="en-US" sz="1600" dirty="0" smtClean="0">
                <a:latin typeface="Times New Roman" panose="02020603050405020304" pitchFamily="18" charset="0"/>
                <a:ea typeface="Times New Roman" panose="02020603050405020304" pitchFamily="18" charset="0"/>
              </a:rPr>
              <a:t>behavioral </a:t>
            </a:r>
            <a:r>
              <a:rPr lang="en-US" sz="1600" dirty="0">
                <a:latin typeface="Times New Roman" panose="02020603050405020304" pitchFamily="18" charset="0"/>
                <a:ea typeface="Times New Roman" panose="02020603050405020304" pitchFamily="18" charset="0"/>
              </a:rPr>
              <a:t>models.</a:t>
            </a:r>
          </a:p>
          <a:p>
            <a:pPr marL="1131570" marR="972185" lvl="5" indent="-228600" algn="just">
              <a:spcBef>
                <a:spcPts val="1230"/>
              </a:spcBef>
              <a:buSzPts val="1200"/>
              <a:buFont typeface="Symbol" panose="05050102010706020507" pitchFamily="18" charset="2"/>
              <a:buChar char=""/>
              <a:tabLst>
                <a:tab pos="674370" algn="l"/>
              </a:tabLst>
            </a:pPr>
            <a:r>
              <a:rPr lang="en-US" sz="1600" dirty="0">
                <a:latin typeface="Times New Roman" panose="02020603050405020304" pitchFamily="18" charset="0"/>
                <a:ea typeface="Times New Roman" panose="02020603050405020304" pitchFamily="18" charset="0"/>
              </a:rPr>
              <a:t>Work to eliminate ambiguity.</a:t>
            </a:r>
          </a:p>
          <a:p>
            <a:pPr marL="1131570" marR="972185" lvl="5" indent="-228600" algn="just">
              <a:spcBef>
                <a:spcPts val="1230"/>
              </a:spcBef>
              <a:buSzPts val="1200"/>
              <a:buFont typeface="Symbol" panose="05050102010706020507" pitchFamily="18" charset="2"/>
              <a:buChar char=""/>
              <a:tabLst>
                <a:tab pos="673735" algn="l"/>
                <a:tab pos="674370" algn="l"/>
              </a:tabLst>
            </a:pPr>
            <a:r>
              <a:rPr lang="en-US" sz="1600" dirty="0">
                <a:latin typeface="Times New Roman" panose="02020603050405020304" pitchFamily="18" charset="0"/>
                <a:ea typeface="Times New Roman" panose="02020603050405020304" pitchFamily="18" charset="0"/>
              </a:rPr>
              <a:t>System analysis  is  a separation of a substance  into parts for study and their implementation and detailed examination.</a:t>
            </a:r>
          </a:p>
        </p:txBody>
      </p:sp>
      <p:sp>
        <p:nvSpPr>
          <p:cNvPr id="5" name="Slide Number Placeholder 4"/>
          <p:cNvSpPr>
            <a:spLocks noGrp="1"/>
          </p:cNvSpPr>
          <p:nvPr>
            <p:ph type="sldNum" sz="quarter" idx="12"/>
          </p:nvPr>
        </p:nvSpPr>
        <p:spPr/>
        <p:txBody>
          <a:bodyPr/>
          <a:lstStyle/>
          <a:p>
            <a:fld id="{E80D3656-1508-41B5-A37B-20A63C582FD7}" type="slidenum">
              <a:rPr lang="en-US" smtClean="0"/>
              <a:t>20</a:t>
            </a:fld>
            <a:endParaRPr lang="en-US"/>
          </a:p>
        </p:txBody>
      </p:sp>
    </p:spTree>
    <p:extLst>
      <p:ext uri="{BB962C8B-B14F-4D97-AF65-F5344CB8AC3E}">
        <p14:creationId xmlns:p14="http://schemas.microsoft.com/office/powerpoint/2010/main" val="26689215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597159"/>
            <a:ext cx="7632440" cy="8527976"/>
          </a:xfrm>
          <a:prstGeom prst="rect">
            <a:avLst/>
          </a:prstGeom>
        </p:spPr>
        <p:txBody>
          <a:bodyPr wrap="square">
            <a:spAutoFit/>
          </a:bodyPr>
          <a:lstStyle/>
          <a:p>
            <a:pPr marR="0" lvl="2" algn="just">
              <a:spcBef>
                <a:spcPts val="515"/>
              </a:spcBef>
              <a:spcAft>
                <a:spcPts val="0"/>
              </a:spcAft>
              <a:tabLst>
                <a:tab pos="588010" algn="l"/>
              </a:tabLst>
            </a:pPr>
            <a:r>
              <a:rPr lang="en-US" b="1" dirty="0" smtClean="0">
                <a:latin typeface="Times New Roman" panose="02020603050405020304" pitchFamily="18" charset="0"/>
                <a:ea typeface="Times New Roman" panose="02020603050405020304" pitchFamily="18" charset="0"/>
              </a:rPr>
              <a:t>4.1.2 Analysis</a:t>
            </a:r>
            <a:r>
              <a:rPr lang="en-US" b="1" spc="-10" dirty="0" smtClean="0">
                <a:latin typeface="Times New Roman" panose="02020603050405020304" pitchFamily="18" charset="0"/>
                <a:ea typeface="Times New Roman" panose="02020603050405020304" pitchFamily="18" charset="0"/>
              </a:rPr>
              <a:t> </a:t>
            </a:r>
            <a:r>
              <a:rPr lang="en-US" b="1" dirty="0" smtClean="0">
                <a:latin typeface="Times New Roman" panose="02020603050405020304" pitchFamily="18" charset="0"/>
                <a:ea typeface="Times New Roman" panose="02020603050405020304" pitchFamily="18" charset="0"/>
              </a:rPr>
              <a:t>of </a:t>
            </a:r>
            <a:r>
              <a:rPr lang="en-US" b="1" spc="-5" dirty="0" smtClean="0">
                <a:latin typeface="Times New Roman" panose="02020603050405020304" pitchFamily="18" charset="0"/>
                <a:ea typeface="Times New Roman" panose="02020603050405020304" pitchFamily="18" charset="0"/>
              </a:rPr>
              <a:t>BUIE SPACE</a:t>
            </a:r>
            <a:r>
              <a:rPr lang="en-US" b="1" dirty="0" smtClean="0">
                <a:latin typeface="Times New Roman" panose="02020603050405020304" pitchFamily="18" charset="0"/>
                <a:ea typeface="Times New Roman" panose="02020603050405020304" pitchFamily="18" charset="0"/>
              </a:rPr>
              <a:t>:</a:t>
            </a:r>
            <a:endParaRPr lang="en-US" b="1" dirty="0">
              <a:latin typeface="Times New Roman" panose="02020603050405020304" pitchFamily="18" charset="0"/>
              <a:ea typeface="Times New Roman" panose="02020603050405020304" pitchFamily="18" charset="0"/>
            </a:endParaRPr>
          </a:p>
          <a:p>
            <a:pPr marL="342900" marR="0" lvl="0" indent="-342900" algn="just">
              <a:spcBef>
                <a:spcPts val="745"/>
              </a:spcBef>
              <a:spcAft>
                <a:spcPts val="0"/>
              </a:spcAft>
              <a:buSzPts val="1200"/>
              <a:buFont typeface="Times New Roman" panose="02020603050405020304" pitchFamily="18" charset="0"/>
              <a:buAutoNum type="alphaLcParenR"/>
              <a:tabLst>
                <a:tab pos="382270" algn="l"/>
              </a:tabLst>
            </a:pPr>
            <a:r>
              <a:rPr lang="en-US" sz="1300" b="1" dirty="0">
                <a:latin typeface="Times New Roman" panose="02020603050405020304" pitchFamily="18" charset="0"/>
                <a:ea typeface="Times New Roman" panose="02020603050405020304" pitchFamily="18" charset="0"/>
              </a:rPr>
              <a:t>Functionality:</a:t>
            </a:r>
          </a:p>
          <a:p>
            <a:pPr marL="217170" marR="899795" algn="just">
              <a:lnSpc>
                <a:spcPct val="150000"/>
              </a:lnSpc>
              <a:spcBef>
                <a:spcPts val="660"/>
              </a:spcBef>
              <a:spcAft>
                <a:spcPts val="0"/>
              </a:spcAft>
            </a:pPr>
            <a:r>
              <a:rPr lang="en-US" sz="1300" dirty="0">
                <a:latin typeface="Times New Roman" panose="02020603050405020304" pitchFamily="18" charset="0"/>
                <a:ea typeface="Times New Roman" panose="02020603050405020304" pitchFamily="18" charset="0"/>
              </a:rPr>
              <a:t>User can register and login into the </a:t>
            </a:r>
            <a:r>
              <a:rPr lang="en-US" sz="1300" dirty="0" smtClean="0">
                <a:latin typeface="Times New Roman" panose="02020603050405020304" pitchFamily="18" charset="0"/>
                <a:ea typeface="Times New Roman" panose="02020603050405020304" pitchFamily="18" charset="0"/>
              </a:rPr>
              <a:t>site </a:t>
            </a:r>
            <a:r>
              <a:rPr lang="en-US" sz="1300" dirty="0">
                <a:latin typeface="Times New Roman" panose="02020603050405020304" pitchFamily="18" charset="0"/>
                <a:ea typeface="Times New Roman" panose="02020603050405020304" pitchFamily="18" charset="0"/>
              </a:rPr>
              <a:t>once they fill the sign up and log in form.</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Once the user logged in into </a:t>
            </a:r>
            <a:r>
              <a:rPr lang="en-US" sz="1300" dirty="0" smtClean="0">
                <a:latin typeface="Times New Roman" panose="02020603050405020304" pitchFamily="18" charset="0"/>
                <a:ea typeface="Times New Roman" panose="02020603050405020304" pitchFamily="18" charset="0"/>
              </a:rPr>
              <a:t>the site</a:t>
            </a:r>
            <a:r>
              <a:rPr lang="en-US" sz="1300" dirty="0">
                <a:latin typeface="Times New Roman" panose="02020603050405020304" pitchFamily="18" charset="0"/>
                <a:ea typeface="Times New Roman" panose="02020603050405020304" pitchFamily="18" charset="0"/>
              </a:rPr>
              <a:t>, he/she can write and post an articles on various</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topic of his/her choice. Also he/she chat with the other users. Users can also upload images</a:t>
            </a:r>
            <a:r>
              <a:rPr lang="en-US" sz="1300" spc="-28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with their post. All users can view News Feed posted by individual user. </a:t>
            </a:r>
            <a:r>
              <a:rPr lang="en-US" sz="1300" dirty="0" smtClean="0">
                <a:latin typeface="Times New Roman" panose="02020603050405020304" pitchFamily="18" charset="0"/>
                <a:ea typeface="Times New Roman" panose="02020603050405020304" pitchFamily="18" charset="0"/>
              </a:rPr>
              <a:t>Student can access all types of study material and call related files.</a:t>
            </a:r>
            <a:endParaRPr lang="en-US" sz="1300" dirty="0">
              <a:latin typeface="Times New Roman" panose="02020603050405020304" pitchFamily="18" charset="0"/>
              <a:ea typeface="Times New Roman" panose="02020603050405020304" pitchFamily="18" charset="0"/>
            </a:endParaRPr>
          </a:p>
          <a:p>
            <a:pPr marL="342900" marR="0" lvl="0" indent="-342900" algn="just">
              <a:spcBef>
                <a:spcPts val="25"/>
              </a:spcBef>
              <a:spcAft>
                <a:spcPts val="0"/>
              </a:spcAft>
              <a:buSzPts val="1200"/>
              <a:buFont typeface="Times New Roman" panose="02020603050405020304" pitchFamily="18" charset="0"/>
              <a:buAutoNum type="alphaLcParenR"/>
              <a:tabLst>
                <a:tab pos="391795" algn="l"/>
              </a:tabLst>
            </a:pPr>
            <a:r>
              <a:rPr lang="en-US" sz="1300" b="1" dirty="0">
                <a:latin typeface="Times New Roman" panose="02020603050405020304" pitchFamily="18" charset="0"/>
                <a:ea typeface="Times New Roman" panose="02020603050405020304" pitchFamily="18" charset="0"/>
              </a:rPr>
              <a:t>Efficiency:</a:t>
            </a:r>
          </a:p>
          <a:p>
            <a:pPr marL="217170" marR="901065" algn="just">
              <a:lnSpc>
                <a:spcPct val="150000"/>
              </a:lnSpc>
              <a:spcBef>
                <a:spcPts val="665"/>
              </a:spcBef>
              <a:spcAft>
                <a:spcPts val="0"/>
              </a:spcAft>
            </a:pPr>
            <a:r>
              <a:rPr lang="en-US" sz="1300" dirty="0">
                <a:latin typeface="Times New Roman" panose="02020603050405020304" pitchFamily="18" charset="0"/>
                <a:ea typeface="Times New Roman" panose="02020603050405020304" pitchFamily="18" charset="0"/>
              </a:rPr>
              <a:t>The</a:t>
            </a:r>
            <a:r>
              <a:rPr lang="en-US" sz="1300" spc="80"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main</a:t>
            </a:r>
            <a:r>
              <a:rPr lang="en-US" sz="1300" spc="9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idea</a:t>
            </a:r>
            <a:r>
              <a:rPr lang="en-US" sz="1300" spc="8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behind</a:t>
            </a:r>
            <a:r>
              <a:rPr lang="en-US" sz="1300" spc="9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it</a:t>
            </a:r>
            <a:r>
              <a:rPr lang="en-US" sz="1300" spc="9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is</a:t>
            </a:r>
            <a:r>
              <a:rPr lang="en-US" sz="1300" spc="90"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to</a:t>
            </a:r>
            <a:r>
              <a:rPr lang="en-US" sz="1300" spc="9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share</a:t>
            </a:r>
            <a:r>
              <a:rPr lang="en-US" sz="1300" spc="90"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the</a:t>
            </a:r>
            <a:r>
              <a:rPr lang="en-US" sz="1300" spc="90" dirty="0">
                <a:latin typeface="Times New Roman" panose="02020603050405020304" pitchFamily="18" charset="0"/>
                <a:ea typeface="Times New Roman" panose="02020603050405020304" pitchFamily="18" charset="0"/>
              </a:rPr>
              <a:t> </a:t>
            </a:r>
            <a:r>
              <a:rPr lang="en-US" sz="1300" dirty="0" smtClean="0">
                <a:latin typeface="Times New Roman" panose="02020603050405020304" pitchFamily="18" charset="0"/>
                <a:ea typeface="Times New Roman" panose="02020603050405020304" pitchFamily="18" charset="0"/>
              </a:rPr>
              <a:t>question</a:t>
            </a:r>
            <a:r>
              <a:rPr lang="en-US" sz="1300" spc="90" dirty="0" smtClean="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related</a:t>
            </a:r>
            <a:r>
              <a:rPr lang="en-US" sz="1300" spc="9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details</a:t>
            </a:r>
            <a:r>
              <a:rPr lang="en-US" sz="1300" spc="9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posted</a:t>
            </a:r>
            <a:r>
              <a:rPr lang="en-US" sz="1300" spc="90"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by</a:t>
            </a:r>
            <a:r>
              <a:rPr lang="en-US" sz="1300" spc="80" dirty="0">
                <a:latin typeface="Times New Roman" panose="02020603050405020304" pitchFamily="18" charset="0"/>
                <a:ea typeface="Times New Roman" panose="02020603050405020304" pitchFamily="18" charset="0"/>
              </a:rPr>
              <a:t> </a:t>
            </a:r>
            <a:r>
              <a:rPr lang="en-US" sz="1300" dirty="0" smtClean="0">
                <a:latin typeface="Times New Roman" panose="02020603050405020304" pitchFamily="18" charset="0"/>
                <a:ea typeface="Times New Roman" panose="02020603050405020304" pitchFamily="18" charset="0"/>
              </a:rPr>
              <a:t>teacher </a:t>
            </a:r>
            <a:r>
              <a:rPr lang="en-US" sz="1300" spc="95" dirty="0" smtClean="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or</a:t>
            </a:r>
            <a:r>
              <a:rPr lang="en-US" sz="1300" spc="90"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normal</a:t>
            </a:r>
            <a:r>
              <a:rPr lang="en-US" sz="1300" spc="90" dirty="0">
                <a:latin typeface="Times New Roman" panose="02020603050405020304" pitchFamily="18" charset="0"/>
                <a:ea typeface="Times New Roman" panose="02020603050405020304" pitchFamily="18" charset="0"/>
              </a:rPr>
              <a:t> </a:t>
            </a:r>
            <a:r>
              <a:rPr lang="en-US" sz="1300" dirty="0" smtClean="0">
                <a:latin typeface="Times New Roman" panose="02020603050405020304" pitchFamily="18" charset="0"/>
                <a:ea typeface="Times New Roman" panose="02020603050405020304" pitchFamily="18" charset="0"/>
              </a:rPr>
              <a:t>student</a:t>
            </a:r>
            <a:r>
              <a:rPr lang="en-US" sz="1300" spc="-285" dirty="0" smtClean="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via adding a post which can be read by all the user as well as admin using the website. This</a:t>
            </a:r>
            <a:r>
              <a:rPr lang="en-US" sz="1300" spc="-28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web</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application can be</a:t>
            </a:r>
            <a:r>
              <a:rPr lang="en-US" sz="1300" spc="-10"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handled by</a:t>
            </a:r>
            <a:r>
              <a:rPr lang="en-US" sz="1300" spc="-2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the</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admin and</a:t>
            </a:r>
            <a:r>
              <a:rPr lang="en-US" sz="1300" spc="10"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manage</a:t>
            </a:r>
            <a:r>
              <a:rPr lang="en-US" sz="1300" spc="-10"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user as well</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as faculty.</a:t>
            </a:r>
          </a:p>
          <a:p>
            <a:pPr marL="342900" marR="0" lvl="0" indent="-342900" algn="just">
              <a:spcBef>
                <a:spcPts val="30"/>
              </a:spcBef>
              <a:spcAft>
                <a:spcPts val="0"/>
              </a:spcAft>
              <a:buSzPts val="1200"/>
              <a:buFont typeface="Times New Roman" panose="02020603050405020304" pitchFamily="18" charset="0"/>
              <a:buAutoNum type="alphaLcParenR"/>
              <a:tabLst>
                <a:tab pos="373380" algn="l"/>
              </a:tabLst>
            </a:pPr>
            <a:r>
              <a:rPr lang="en-US" sz="1300" b="1" dirty="0">
                <a:latin typeface="Times New Roman" panose="02020603050405020304" pitchFamily="18" charset="0"/>
                <a:ea typeface="Times New Roman" panose="02020603050405020304" pitchFamily="18" charset="0"/>
              </a:rPr>
              <a:t>Accessibility:</a:t>
            </a:r>
          </a:p>
          <a:p>
            <a:pPr marL="217170" marR="901065" algn="just">
              <a:lnSpc>
                <a:spcPct val="150000"/>
              </a:lnSpc>
              <a:spcBef>
                <a:spcPts val="660"/>
              </a:spcBef>
              <a:spcAft>
                <a:spcPts val="0"/>
              </a:spcAft>
            </a:pPr>
            <a:r>
              <a:rPr lang="en-US" sz="1300" dirty="0">
                <a:latin typeface="Times New Roman" panose="02020603050405020304" pitchFamily="18" charset="0"/>
                <a:ea typeface="Times New Roman" panose="02020603050405020304" pitchFamily="18" charset="0"/>
              </a:rPr>
              <a:t>Users</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can</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register</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and</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login</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into</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the</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system</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once</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their</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registration</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is</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validated</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in</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registration form. Users post are first sent to admin for approval. It keeps the system stable</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by</a:t>
            </a:r>
            <a:r>
              <a:rPr lang="en-US" sz="1300" spc="-30"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not posting</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any</a:t>
            </a:r>
            <a:r>
              <a:rPr lang="en-US" sz="1300" spc="-2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spam</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or</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miscellaneous content</a:t>
            </a:r>
            <a:r>
              <a:rPr lang="en-US" sz="1300" spc="10"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on the web.</a:t>
            </a:r>
          </a:p>
          <a:p>
            <a:pPr>
              <a:spcBef>
                <a:spcPts val="25"/>
              </a:spcBef>
            </a:pPr>
            <a:r>
              <a:rPr lang="en-US" sz="1300" dirty="0">
                <a:latin typeface="Times New Roman" panose="02020603050405020304" pitchFamily="18" charset="0"/>
                <a:ea typeface="Times New Roman" panose="02020603050405020304" pitchFamily="18" charset="0"/>
              </a:rPr>
              <a:t> </a:t>
            </a:r>
          </a:p>
          <a:p>
            <a:pPr marR="0" lvl="1" algn="just">
              <a:spcBef>
                <a:spcPts val="0"/>
              </a:spcBef>
              <a:spcAft>
                <a:spcPts val="0"/>
              </a:spcAft>
              <a:tabLst>
                <a:tab pos="446405" algn="l"/>
              </a:tabLst>
            </a:pPr>
            <a:r>
              <a:rPr lang="en-US" sz="2000" b="1" dirty="0" smtClean="0">
                <a:latin typeface="Times New Roman" panose="02020603050405020304" pitchFamily="18" charset="0"/>
                <a:ea typeface="Times New Roman" panose="02020603050405020304" pitchFamily="18" charset="0"/>
              </a:rPr>
              <a:t>4.2	Feasibility</a:t>
            </a:r>
            <a:r>
              <a:rPr lang="en-US" sz="2000" b="1" spc="-10" dirty="0" smtClean="0">
                <a:latin typeface="Times New Roman" panose="02020603050405020304" pitchFamily="18" charset="0"/>
                <a:ea typeface="Times New Roman" panose="02020603050405020304" pitchFamily="18" charset="0"/>
              </a:rPr>
              <a:t> </a:t>
            </a:r>
            <a:r>
              <a:rPr lang="en-US" sz="2000" b="1" dirty="0">
                <a:latin typeface="Times New Roman" panose="02020603050405020304" pitchFamily="18" charset="0"/>
                <a:ea typeface="Times New Roman" panose="02020603050405020304" pitchFamily="18" charset="0"/>
              </a:rPr>
              <a:t>study:</a:t>
            </a:r>
          </a:p>
          <a:p>
            <a:pPr marL="217170" marR="895350" algn="just">
              <a:lnSpc>
                <a:spcPct val="150000"/>
              </a:lnSpc>
              <a:spcBef>
                <a:spcPts val="675"/>
              </a:spcBef>
              <a:spcAft>
                <a:spcPts val="0"/>
              </a:spcAft>
            </a:pPr>
            <a:r>
              <a:rPr lang="en-US" sz="1300" dirty="0">
                <a:latin typeface="Times New Roman" panose="02020603050405020304" pitchFamily="18" charset="0"/>
                <a:ea typeface="Times New Roman" panose="02020603050405020304" pitchFamily="18" charset="0"/>
              </a:rPr>
              <a:t>The feasibility of the project is analyzed in this phase and business proposal is put forth</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with a very general plan</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for the project</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and some cost</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estimates. During system</a:t>
            </a:r>
            <a:r>
              <a:rPr lang="en-US" sz="1300" spc="300"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analysis</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the feasibility study of the proposed system is to be carried out. This is to ensure that the</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proposed</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system</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is</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not</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a</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burden</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to</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the</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company.</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For</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feasibility</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analysis,</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some</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understanding</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of</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the</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major</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requirements</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for</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the</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system</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is</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essential.</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Three</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key</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considerations involved in the feasibility analysis are: Economical Feasibility, Technical</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Feasibility,</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and Social Feasibility.</a:t>
            </a:r>
          </a:p>
          <a:p>
            <a:pPr marL="342900" marR="899795" lvl="0" indent="-342900" algn="just">
              <a:lnSpc>
                <a:spcPct val="150000"/>
              </a:lnSpc>
              <a:spcBef>
                <a:spcPts val="0"/>
              </a:spcBef>
              <a:spcAft>
                <a:spcPts val="0"/>
              </a:spcAft>
              <a:buSzPts val="1200"/>
              <a:buFont typeface="Times New Roman" panose="02020603050405020304" pitchFamily="18" charset="0"/>
              <a:buAutoNum type="alphaLcParenR"/>
              <a:tabLst>
                <a:tab pos="383540" algn="l"/>
              </a:tabLst>
            </a:pPr>
            <a:r>
              <a:rPr lang="en-US" sz="1300" b="1" dirty="0">
                <a:latin typeface="Times New Roman" panose="02020603050405020304" pitchFamily="18" charset="0"/>
                <a:ea typeface="Times New Roman" panose="02020603050405020304" pitchFamily="18" charset="0"/>
              </a:rPr>
              <a:t>Economical Feasibility: </a:t>
            </a:r>
            <a:r>
              <a:rPr lang="en-US" sz="1300" dirty="0">
                <a:latin typeface="Times New Roman" panose="02020603050405020304" pitchFamily="18" charset="0"/>
                <a:ea typeface="Times New Roman" panose="02020603050405020304" pitchFamily="18" charset="0"/>
              </a:rPr>
              <a:t>This study is carried out to check the economic impact that the</a:t>
            </a:r>
            <a:r>
              <a:rPr lang="en-US" sz="1300" spc="-28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system will have on the organization. The amount of fund that the company can pour into</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the research and development of the system is limited. The expenditures must be justified.</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Thus</a:t>
            </a:r>
            <a:r>
              <a:rPr lang="en-US" sz="1300" spc="6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the</a:t>
            </a:r>
            <a:r>
              <a:rPr lang="en-US" sz="1300" spc="60"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developed</a:t>
            </a:r>
            <a:r>
              <a:rPr lang="en-US" sz="1300" spc="60"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system</a:t>
            </a:r>
            <a:r>
              <a:rPr lang="en-US" sz="1300" spc="6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as</a:t>
            </a:r>
            <a:r>
              <a:rPr lang="en-US" sz="1300" spc="70"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well</a:t>
            </a:r>
            <a:r>
              <a:rPr lang="en-US" sz="1300" spc="6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within</a:t>
            </a:r>
            <a:r>
              <a:rPr lang="en-US" sz="1300" spc="6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the</a:t>
            </a:r>
            <a:r>
              <a:rPr lang="en-US" sz="1300" spc="60"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budget</a:t>
            </a:r>
            <a:r>
              <a:rPr lang="en-US" sz="1300" spc="80"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and</a:t>
            </a:r>
            <a:r>
              <a:rPr lang="en-US" sz="1300" spc="70"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this</a:t>
            </a:r>
            <a:r>
              <a:rPr lang="en-US" sz="1300" spc="6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was</a:t>
            </a:r>
            <a:r>
              <a:rPr lang="en-US" sz="1300" spc="6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achieved</a:t>
            </a:r>
            <a:r>
              <a:rPr lang="en-US" sz="1300" spc="6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because</a:t>
            </a:r>
            <a:r>
              <a:rPr lang="en-US" sz="1300" spc="60"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most</a:t>
            </a:r>
            <a:r>
              <a:rPr lang="en-US" sz="1300" spc="-28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of the technologies used are freely available. Only the customized products had to be</a:t>
            </a:r>
            <a:r>
              <a:rPr lang="en-US" sz="1300" spc="5" dirty="0">
                <a:latin typeface="Times New Roman" panose="02020603050405020304" pitchFamily="18" charset="0"/>
                <a:ea typeface="Times New Roman" panose="02020603050405020304" pitchFamily="18" charset="0"/>
              </a:rPr>
              <a:t> </a:t>
            </a:r>
            <a:r>
              <a:rPr lang="en-US" sz="1300" dirty="0">
                <a:latin typeface="Times New Roman" panose="02020603050405020304" pitchFamily="18" charset="0"/>
                <a:ea typeface="Times New Roman" panose="02020603050405020304" pitchFamily="18" charset="0"/>
              </a:rPr>
              <a:t>purchased.</a:t>
            </a:r>
            <a:endParaRPr lang="en-US" sz="1300" dirty="0">
              <a:effectLst/>
              <a:latin typeface="Times New Roman" panose="02020603050405020304" pitchFamily="18" charset="0"/>
              <a:ea typeface="Times New Roman" panose="02020603050405020304" pitchFamily="18" charset="0"/>
            </a:endParaRPr>
          </a:p>
        </p:txBody>
      </p:sp>
      <p:sp>
        <p:nvSpPr>
          <p:cNvPr id="7" name="Slide Number Placeholder 6"/>
          <p:cNvSpPr>
            <a:spLocks noGrp="1"/>
          </p:cNvSpPr>
          <p:nvPr>
            <p:ph type="sldNum" sz="quarter" idx="12"/>
          </p:nvPr>
        </p:nvSpPr>
        <p:spPr/>
        <p:txBody>
          <a:bodyPr/>
          <a:lstStyle/>
          <a:p>
            <a:fld id="{E80D3656-1508-41B5-A37B-20A63C582FD7}" type="slidenum">
              <a:rPr lang="en-US" smtClean="0"/>
              <a:t>21</a:t>
            </a:fld>
            <a:endParaRPr lang="en-US"/>
          </a:p>
        </p:txBody>
      </p:sp>
    </p:spTree>
    <p:extLst>
      <p:ext uri="{BB962C8B-B14F-4D97-AF65-F5344CB8AC3E}">
        <p14:creationId xmlns:p14="http://schemas.microsoft.com/office/powerpoint/2010/main" val="25264353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2400" y="-214580"/>
            <a:ext cx="7105650" cy="9554154"/>
          </a:xfrm>
          <a:prstGeom prst="rect">
            <a:avLst/>
          </a:prstGeom>
        </p:spPr>
        <p:txBody>
          <a:bodyPr wrap="square">
            <a:spAutoFit/>
          </a:bodyPr>
          <a:lstStyle/>
          <a:p>
            <a:pPr marL="342900" marR="901065" lvl="0" indent="-342900" algn="just">
              <a:lnSpc>
                <a:spcPct val="200000"/>
              </a:lnSpc>
              <a:spcBef>
                <a:spcPts val="490"/>
              </a:spcBef>
              <a:spcAft>
                <a:spcPts val="0"/>
              </a:spcAft>
              <a:buSzPts val="1200"/>
              <a:buFont typeface="Times New Roman" panose="02020603050405020304" pitchFamily="18" charset="0"/>
              <a:buAutoNum type="alphaLcParenR"/>
              <a:tabLst>
                <a:tab pos="398780" algn="l"/>
              </a:tabLst>
            </a:pPr>
            <a:endParaRPr lang="en-US" b="1" dirty="0" smtClean="0">
              <a:latin typeface="Times New Roman" panose="02020603050405020304" pitchFamily="18" charset="0"/>
              <a:ea typeface="Times New Roman" panose="02020603050405020304" pitchFamily="18" charset="0"/>
            </a:endParaRPr>
          </a:p>
          <a:p>
            <a:pPr marL="342900" marR="901065" lvl="0" indent="-342900" algn="just">
              <a:lnSpc>
                <a:spcPct val="200000"/>
              </a:lnSpc>
              <a:spcBef>
                <a:spcPts val="490"/>
              </a:spcBef>
              <a:spcAft>
                <a:spcPts val="0"/>
              </a:spcAft>
              <a:buSzPts val="1200"/>
              <a:buFont typeface="+mj-lt"/>
              <a:buAutoNum type="alphaLcParenR" startAt="2"/>
              <a:tabLst>
                <a:tab pos="398780" algn="l"/>
              </a:tabLst>
            </a:pPr>
            <a:endParaRPr lang="en-US" b="1" dirty="0" smtClean="0">
              <a:latin typeface="Times New Roman" panose="02020603050405020304" pitchFamily="18" charset="0"/>
              <a:ea typeface="Times New Roman" panose="02020603050405020304" pitchFamily="18" charset="0"/>
            </a:endParaRPr>
          </a:p>
          <a:p>
            <a:pPr marL="342900" marR="901065" lvl="0" indent="-342900" algn="just">
              <a:lnSpc>
                <a:spcPct val="200000"/>
              </a:lnSpc>
              <a:spcBef>
                <a:spcPts val="490"/>
              </a:spcBef>
              <a:spcAft>
                <a:spcPts val="0"/>
              </a:spcAft>
              <a:buSzPts val="1200"/>
              <a:buFont typeface="Times New Roman" panose="02020603050405020304" pitchFamily="18" charset="0"/>
              <a:buAutoNum type="alphaLcParenR" startAt="2"/>
              <a:tabLst>
                <a:tab pos="398780" algn="l"/>
              </a:tabLst>
            </a:pPr>
            <a:r>
              <a:rPr lang="en-US" b="1" dirty="0" smtClean="0">
                <a:latin typeface="Times New Roman" panose="02020603050405020304" pitchFamily="18" charset="0"/>
                <a:ea typeface="Times New Roman" panose="02020603050405020304" pitchFamily="18" charset="0"/>
              </a:rPr>
              <a:t>Operational </a:t>
            </a:r>
            <a:r>
              <a:rPr lang="en-US" b="1" dirty="0">
                <a:latin typeface="Times New Roman" panose="02020603050405020304" pitchFamily="18" charset="0"/>
                <a:ea typeface="Times New Roman" panose="02020603050405020304" pitchFamily="18" charset="0"/>
              </a:rPr>
              <a:t>Feasibility: </a:t>
            </a:r>
            <a:r>
              <a:rPr lang="en-US" dirty="0">
                <a:latin typeface="Times New Roman" panose="02020603050405020304" pitchFamily="18" charset="0"/>
                <a:ea typeface="Times New Roman" panose="02020603050405020304" pitchFamily="18" charset="0"/>
              </a:rPr>
              <a:t>Users will get efficient access to information which will help</a:t>
            </a:r>
            <a:r>
              <a:rPr lang="en-US" spc="5" dirty="0">
                <a:latin typeface="Times New Roman" panose="02020603050405020304" pitchFamily="18" charset="0"/>
                <a:ea typeface="Times New Roman" panose="02020603050405020304" pitchFamily="18" charset="0"/>
              </a:rPr>
              <a:t> </a:t>
            </a:r>
            <a:r>
              <a:rPr lang="en-US" dirty="0">
                <a:latin typeface="Times New Roman" panose="02020603050405020304" pitchFamily="18" charset="0"/>
                <a:ea typeface="Times New Roman" panose="02020603050405020304" pitchFamily="18" charset="0"/>
              </a:rPr>
              <a:t>them grow. Faculty Members can use this platform to share concepts which are relevant in</a:t>
            </a:r>
            <a:r>
              <a:rPr lang="en-US" spc="5" dirty="0">
                <a:latin typeface="Times New Roman" panose="02020603050405020304" pitchFamily="18" charset="0"/>
                <a:ea typeface="Times New Roman" panose="02020603050405020304" pitchFamily="18" charset="0"/>
              </a:rPr>
              <a:t> </a:t>
            </a:r>
            <a:r>
              <a:rPr lang="en-US" dirty="0">
                <a:latin typeface="Times New Roman" panose="02020603050405020304" pitchFamily="18" charset="0"/>
                <a:ea typeface="Times New Roman" panose="02020603050405020304" pitchFamily="18" charset="0"/>
              </a:rPr>
              <a:t>the</a:t>
            </a:r>
            <a:r>
              <a:rPr lang="en-US" spc="-5" dirty="0">
                <a:latin typeface="Times New Roman" panose="02020603050405020304" pitchFamily="18" charset="0"/>
                <a:ea typeface="Times New Roman" panose="02020603050405020304" pitchFamily="18" charset="0"/>
              </a:rPr>
              <a:t> </a:t>
            </a:r>
            <a:r>
              <a:rPr lang="en-US" dirty="0" smtClean="0">
                <a:latin typeface="Times New Roman" panose="02020603050405020304" pitchFamily="18" charset="0"/>
                <a:ea typeface="Times New Roman" panose="02020603050405020304" pitchFamily="18" charset="0"/>
              </a:rPr>
              <a:t>current scenario.</a:t>
            </a:r>
            <a:endParaRPr lang="en-US" sz="1600" dirty="0">
              <a:latin typeface="Times New Roman" panose="02020603050405020304" pitchFamily="18" charset="0"/>
              <a:ea typeface="Times New Roman" panose="02020603050405020304" pitchFamily="18" charset="0"/>
            </a:endParaRPr>
          </a:p>
          <a:p>
            <a:pPr marL="342900" marR="900430" lvl="0" indent="-342900" algn="just">
              <a:lnSpc>
                <a:spcPct val="200000"/>
              </a:lnSpc>
              <a:spcBef>
                <a:spcPts val="0"/>
              </a:spcBef>
              <a:spcAft>
                <a:spcPts val="0"/>
              </a:spcAft>
              <a:buSzPts val="1200"/>
              <a:buFont typeface="Times New Roman" panose="02020603050405020304" pitchFamily="18" charset="0"/>
              <a:buAutoNum type="alphaLcParenR" startAt="2"/>
              <a:tabLst>
                <a:tab pos="400050" algn="l"/>
              </a:tabLst>
            </a:pPr>
            <a:r>
              <a:rPr lang="en-US" b="1" dirty="0">
                <a:latin typeface="Times New Roman" panose="02020603050405020304" pitchFamily="18" charset="0"/>
                <a:ea typeface="Times New Roman" panose="02020603050405020304" pitchFamily="18" charset="0"/>
              </a:rPr>
              <a:t>Technical Feasibility: </a:t>
            </a:r>
            <a:r>
              <a:rPr lang="en-US" dirty="0">
                <a:latin typeface="Times New Roman" panose="02020603050405020304" pitchFamily="18" charset="0"/>
                <a:ea typeface="Times New Roman" panose="02020603050405020304" pitchFamily="18" charset="0"/>
              </a:rPr>
              <a:t>Any system developed must not have a high demand on the</a:t>
            </a:r>
            <a:r>
              <a:rPr lang="en-US" spc="5" dirty="0">
                <a:latin typeface="Times New Roman" panose="02020603050405020304" pitchFamily="18" charset="0"/>
                <a:ea typeface="Times New Roman" panose="02020603050405020304" pitchFamily="18" charset="0"/>
              </a:rPr>
              <a:t> </a:t>
            </a:r>
            <a:r>
              <a:rPr lang="en-US" dirty="0">
                <a:latin typeface="Times New Roman" panose="02020603050405020304" pitchFamily="18" charset="0"/>
                <a:ea typeface="Times New Roman" panose="02020603050405020304" pitchFamily="18" charset="0"/>
              </a:rPr>
              <a:t>available technical resources. The technologies which our System is using are free as</a:t>
            </a:r>
            <a:r>
              <a:rPr lang="en-US" spc="5"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django</a:t>
            </a:r>
            <a:r>
              <a:rPr lang="en-US" dirty="0">
                <a:latin typeface="Times New Roman" panose="02020603050405020304" pitchFamily="18" charset="0"/>
                <a:ea typeface="Times New Roman" panose="02020603050405020304" pitchFamily="18" charset="0"/>
              </a:rPr>
              <a:t>,</a:t>
            </a:r>
            <a:r>
              <a:rPr lang="en-US" spc="5" dirty="0">
                <a:latin typeface="Times New Roman" panose="02020603050405020304" pitchFamily="18" charset="0"/>
                <a:ea typeface="Times New Roman" panose="02020603050405020304" pitchFamily="18" charset="0"/>
              </a:rPr>
              <a:t> </a:t>
            </a:r>
            <a:r>
              <a:rPr lang="en-US" dirty="0">
                <a:latin typeface="Times New Roman" panose="02020603050405020304" pitchFamily="18" charset="0"/>
                <a:ea typeface="Times New Roman" panose="02020603050405020304" pitchFamily="18" charset="0"/>
              </a:rPr>
              <a:t>Bootstrap. Therefore, this</a:t>
            </a:r>
            <a:r>
              <a:rPr lang="en-US" spc="-5" dirty="0">
                <a:latin typeface="Times New Roman" panose="02020603050405020304" pitchFamily="18" charset="0"/>
                <a:ea typeface="Times New Roman" panose="02020603050405020304" pitchFamily="18" charset="0"/>
              </a:rPr>
              <a:t> </a:t>
            </a:r>
            <a:r>
              <a:rPr lang="en-US" dirty="0">
                <a:latin typeface="Times New Roman" panose="02020603050405020304" pitchFamily="18" charset="0"/>
                <a:ea typeface="Times New Roman" panose="02020603050405020304" pitchFamily="18" charset="0"/>
              </a:rPr>
              <a:t>Application is Technically</a:t>
            </a:r>
            <a:r>
              <a:rPr lang="en-US" spc="-20" dirty="0">
                <a:latin typeface="Times New Roman" panose="02020603050405020304" pitchFamily="18" charset="0"/>
                <a:ea typeface="Times New Roman" panose="02020603050405020304" pitchFamily="18" charset="0"/>
              </a:rPr>
              <a:t> </a:t>
            </a:r>
            <a:r>
              <a:rPr lang="en-US" dirty="0">
                <a:latin typeface="Times New Roman" panose="02020603050405020304" pitchFamily="18" charset="0"/>
                <a:ea typeface="Times New Roman" panose="02020603050405020304" pitchFamily="18" charset="0"/>
              </a:rPr>
              <a:t>Feasible.</a:t>
            </a:r>
            <a:endParaRPr lang="en-US" sz="1600" dirty="0">
              <a:latin typeface="Times New Roman" panose="02020603050405020304" pitchFamily="18" charset="0"/>
              <a:ea typeface="Times New Roman" panose="02020603050405020304" pitchFamily="18" charset="0"/>
            </a:endParaRPr>
          </a:p>
          <a:p>
            <a:pPr marL="342900" marR="899160" lvl="0" indent="-342900" algn="just">
              <a:lnSpc>
                <a:spcPct val="200000"/>
              </a:lnSpc>
              <a:spcBef>
                <a:spcPts val="0"/>
              </a:spcBef>
              <a:spcAft>
                <a:spcPts val="0"/>
              </a:spcAft>
              <a:buSzPts val="1200"/>
              <a:buFont typeface="Times New Roman" panose="02020603050405020304" pitchFamily="18" charset="0"/>
              <a:buAutoNum type="alphaLcParenR" startAt="2"/>
              <a:tabLst>
                <a:tab pos="393700" algn="l"/>
              </a:tabLst>
            </a:pPr>
            <a:r>
              <a:rPr lang="en-US" b="1" dirty="0">
                <a:latin typeface="Times New Roman" panose="02020603050405020304" pitchFamily="18" charset="0"/>
                <a:ea typeface="Times New Roman" panose="02020603050405020304" pitchFamily="18" charset="0"/>
              </a:rPr>
              <a:t>Social Feasibility: </a:t>
            </a:r>
            <a:r>
              <a:rPr lang="en-US" dirty="0">
                <a:latin typeface="Times New Roman" panose="02020603050405020304" pitchFamily="18" charset="0"/>
                <a:ea typeface="Times New Roman" panose="02020603050405020304" pitchFamily="18" charset="0"/>
              </a:rPr>
              <a:t>The aspect of study is to check the level of acceptance of the system</a:t>
            </a:r>
            <a:r>
              <a:rPr lang="en-US" spc="5" dirty="0">
                <a:latin typeface="Times New Roman" panose="02020603050405020304" pitchFamily="18" charset="0"/>
                <a:ea typeface="Times New Roman" panose="02020603050405020304" pitchFamily="18" charset="0"/>
              </a:rPr>
              <a:t> </a:t>
            </a:r>
            <a:r>
              <a:rPr lang="en-US" dirty="0">
                <a:latin typeface="Times New Roman" panose="02020603050405020304" pitchFamily="18" charset="0"/>
                <a:ea typeface="Times New Roman" panose="02020603050405020304" pitchFamily="18" charset="0"/>
              </a:rPr>
              <a:t>by the user. This includes the process of training the user to use the system efficiently. The</a:t>
            </a:r>
            <a:r>
              <a:rPr lang="en-US" spc="5" dirty="0">
                <a:latin typeface="Times New Roman" panose="02020603050405020304" pitchFamily="18" charset="0"/>
                <a:ea typeface="Times New Roman" panose="02020603050405020304" pitchFamily="18" charset="0"/>
              </a:rPr>
              <a:t> </a:t>
            </a:r>
            <a:r>
              <a:rPr lang="en-US" dirty="0">
                <a:latin typeface="Times New Roman" panose="02020603050405020304" pitchFamily="18" charset="0"/>
                <a:ea typeface="Times New Roman" panose="02020603050405020304" pitchFamily="18" charset="0"/>
              </a:rPr>
              <a:t>user must not feel threatened by the system, instead must accept it as a necessity. The level</a:t>
            </a:r>
            <a:r>
              <a:rPr lang="en-US" spc="5" dirty="0">
                <a:latin typeface="Times New Roman" panose="02020603050405020304" pitchFamily="18" charset="0"/>
                <a:ea typeface="Times New Roman" panose="02020603050405020304" pitchFamily="18" charset="0"/>
              </a:rPr>
              <a:t> </a:t>
            </a:r>
            <a:r>
              <a:rPr lang="en-US" dirty="0">
                <a:latin typeface="Times New Roman" panose="02020603050405020304" pitchFamily="18" charset="0"/>
                <a:ea typeface="Times New Roman" panose="02020603050405020304" pitchFamily="18" charset="0"/>
              </a:rPr>
              <a:t>of acceptance by the users solely depends on the methods that are employed to educate the</a:t>
            </a:r>
            <a:r>
              <a:rPr lang="en-US" spc="5" dirty="0">
                <a:latin typeface="Times New Roman" panose="02020603050405020304" pitchFamily="18" charset="0"/>
                <a:ea typeface="Times New Roman" panose="02020603050405020304" pitchFamily="18" charset="0"/>
              </a:rPr>
              <a:t> </a:t>
            </a:r>
            <a:r>
              <a:rPr lang="en-US" dirty="0">
                <a:latin typeface="Times New Roman" panose="02020603050405020304" pitchFamily="18" charset="0"/>
                <a:ea typeface="Times New Roman" panose="02020603050405020304" pitchFamily="18" charset="0"/>
              </a:rPr>
              <a:t>user</a:t>
            </a:r>
            <a:r>
              <a:rPr lang="en-US" spc="-15" dirty="0">
                <a:latin typeface="Times New Roman" panose="02020603050405020304" pitchFamily="18" charset="0"/>
                <a:ea typeface="Times New Roman" panose="02020603050405020304" pitchFamily="18" charset="0"/>
              </a:rPr>
              <a:t> </a:t>
            </a:r>
            <a:r>
              <a:rPr lang="en-US" dirty="0">
                <a:latin typeface="Times New Roman" panose="02020603050405020304" pitchFamily="18" charset="0"/>
                <a:ea typeface="Times New Roman" panose="02020603050405020304" pitchFamily="18" charset="0"/>
              </a:rPr>
              <a:t>about the</a:t>
            </a:r>
            <a:r>
              <a:rPr lang="en-US" spc="-5" dirty="0">
                <a:latin typeface="Times New Roman" panose="02020603050405020304" pitchFamily="18" charset="0"/>
                <a:ea typeface="Times New Roman" panose="02020603050405020304" pitchFamily="18" charset="0"/>
              </a:rPr>
              <a:t> </a:t>
            </a:r>
            <a:r>
              <a:rPr lang="en-US" dirty="0">
                <a:latin typeface="Times New Roman" panose="02020603050405020304" pitchFamily="18" charset="0"/>
                <a:ea typeface="Times New Roman" panose="02020603050405020304" pitchFamily="18" charset="0"/>
              </a:rPr>
              <a:t>system.</a:t>
            </a:r>
            <a:endParaRPr lang="en-US" sz="1600" dirty="0">
              <a:effectLst/>
              <a:latin typeface="Times New Roman" panose="02020603050405020304" pitchFamily="18" charset="0"/>
              <a:ea typeface="Times New Roman" panose="02020603050405020304" pitchFamily="18" charset="0"/>
            </a:endParaRPr>
          </a:p>
        </p:txBody>
      </p:sp>
      <p:sp>
        <p:nvSpPr>
          <p:cNvPr id="5" name="Slide Number Placeholder 4"/>
          <p:cNvSpPr>
            <a:spLocks noGrp="1"/>
          </p:cNvSpPr>
          <p:nvPr>
            <p:ph type="sldNum" sz="quarter" idx="12"/>
          </p:nvPr>
        </p:nvSpPr>
        <p:spPr/>
        <p:txBody>
          <a:bodyPr/>
          <a:lstStyle/>
          <a:p>
            <a:fld id="{E80D3656-1508-41B5-A37B-20A63C582FD7}" type="slidenum">
              <a:rPr lang="en-US" smtClean="0"/>
              <a:t>22</a:t>
            </a:fld>
            <a:endParaRPr lang="en-US"/>
          </a:p>
        </p:txBody>
      </p:sp>
    </p:spTree>
    <p:extLst>
      <p:ext uri="{BB962C8B-B14F-4D97-AF65-F5344CB8AC3E}">
        <p14:creationId xmlns:p14="http://schemas.microsoft.com/office/powerpoint/2010/main" val="9188761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23</a:t>
            </a:fld>
            <a:endParaRPr lang="en-US"/>
          </a:p>
        </p:txBody>
      </p:sp>
      <p:sp>
        <p:nvSpPr>
          <p:cNvPr id="5" name="Rectangle 4"/>
          <p:cNvSpPr/>
          <p:nvPr/>
        </p:nvSpPr>
        <p:spPr>
          <a:xfrm>
            <a:off x="133350" y="438151"/>
            <a:ext cx="6724650" cy="6150402"/>
          </a:xfrm>
          <a:prstGeom prst="rect">
            <a:avLst/>
          </a:prstGeom>
        </p:spPr>
        <p:txBody>
          <a:bodyPr wrap="square">
            <a:spAutoFit/>
          </a:bodyPr>
          <a:lstStyle/>
          <a:p>
            <a:pPr marL="1143000" marR="0" lvl="2" indent="-228600" algn="just">
              <a:spcBef>
                <a:spcPts val="1140"/>
              </a:spcBef>
              <a:spcAft>
                <a:spcPts val="0"/>
              </a:spcAft>
              <a:buFont typeface="+mj-lt"/>
              <a:buAutoNum type="arabicPeriod"/>
              <a:tabLst>
                <a:tab pos="560705" algn="l"/>
              </a:tabLst>
            </a:pPr>
            <a:r>
              <a:rPr lang="en-US" sz="1600" b="1" dirty="0">
                <a:latin typeface="Times New Roman" panose="02020603050405020304" pitchFamily="18" charset="0"/>
                <a:ea typeface="Times New Roman" panose="02020603050405020304" pitchFamily="18" charset="0"/>
              </a:rPr>
              <a:t>Analysis</a:t>
            </a:r>
            <a:r>
              <a:rPr lang="en-US" sz="1600" b="1" spc="-10" dirty="0">
                <a:latin typeface="Times New Roman" panose="02020603050405020304" pitchFamily="18" charset="0"/>
                <a:ea typeface="Times New Roman" panose="02020603050405020304" pitchFamily="18" charset="0"/>
              </a:rPr>
              <a:t> </a:t>
            </a:r>
            <a:r>
              <a:rPr lang="en-US" sz="1600" b="1" dirty="0">
                <a:latin typeface="Times New Roman" panose="02020603050405020304" pitchFamily="18" charset="0"/>
                <a:ea typeface="Times New Roman" panose="02020603050405020304" pitchFamily="18" charset="0"/>
              </a:rPr>
              <a:t>Through</a:t>
            </a:r>
            <a:r>
              <a:rPr lang="en-US" sz="1600" b="1" spc="-15" dirty="0">
                <a:latin typeface="Times New Roman" panose="02020603050405020304" pitchFamily="18" charset="0"/>
                <a:ea typeface="Times New Roman" panose="02020603050405020304" pitchFamily="18" charset="0"/>
              </a:rPr>
              <a:t> </a:t>
            </a:r>
            <a:r>
              <a:rPr lang="en-US" sz="1600" b="1" dirty="0">
                <a:latin typeface="Times New Roman" panose="02020603050405020304" pitchFamily="18" charset="0"/>
                <a:ea typeface="Times New Roman" panose="02020603050405020304" pitchFamily="18" charset="0"/>
              </a:rPr>
              <a:t>On Site</a:t>
            </a:r>
            <a:r>
              <a:rPr lang="en-US" sz="1600" b="1" spc="-15" dirty="0">
                <a:latin typeface="Times New Roman" panose="02020603050405020304" pitchFamily="18" charset="0"/>
                <a:ea typeface="Times New Roman" panose="02020603050405020304" pitchFamily="18" charset="0"/>
              </a:rPr>
              <a:t> </a:t>
            </a:r>
            <a:r>
              <a:rPr lang="en-US" sz="1600" b="1" dirty="0">
                <a:latin typeface="Times New Roman" panose="02020603050405020304" pitchFamily="18" charset="0"/>
                <a:ea typeface="Times New Roman" panose="02020603050405020304" pitchFamily="18" charset="0"/>
              </a:rPr>
              <a:t>Observations:</a:t>
            </a:r>
            <a:endParaRPr lang="en-US" sz="1400" dirty="0">
              <a:latin typeface="Times New Roman" panose="02020603050405020304" pitchFamily="18" charset="0"/>
              <a:ea typeface="Times New Roman" panose="02020603050405020304" pitchFamily="18" charset="0"/>
            </a:endParaRPr>
          </a:p>
          <a:p>
            <a:pPr marL="217170" marR="974090" algn="just">
              <a:lnSpc>
                <a:spcPct val="150000"/>
              </a:lnSpc>
              <a:spcBef>
                <a:spcPts val="1115"/>
              </a:spcBef>
              <a:spcAft>
                <a:spcPts val="0"/>
              </a:spcAft>
            </a:pPr>
            <a:r>
              <a:rPr lang="en-US" sz="1600" dirty="0">
                <a:latin typeface="Times New Roman" panose="02020603050405020304" pitchFamily="18" charset="0"/>
                <a:ea typeface="Times New Roman" panose="02020603050405020304" pitchFamily="18" charset="0"/>
              </a:rPr>
              <a:t>For analysis of the system we performed on site observations </a:t>
            </a:r>
            <a:r>
              <a:rPr lang="en-US" sz="1600" dirty="0" err="1">
                <a:latin typeface="Times New Roman" panose="02020603050405020304" pitchFamily="18" charset="0"/>
                <a:ea typeface="Times New Roman" panose="02020603050405020304" pitchFamily="18" charset="0"/>
              </a:rPr>
              <a:t>ie</a:t>
            </a:r>
            <a:r>
              <a:rPr lang="en-US" sz="1600" dirty="0">
                <a:latin typeface="Times New Roman" panose="02020603050405020304" pitchFamily="18" charset="0"/>
                <a:ea typeface="Times New Roman" panose="02020603050405020304" pitchFamily="18" charset="0"/>
              </a:rPr>
              <a:t> at the time of </a:t>
            </a:r>
            <a:r>
              <a:rPr lang="en-US" sz="1600" dirty="0" smtClean="0">
                <a:latin typeface="Times New Roman" panose="02020603050405020304" pitchFamily="18" charset="0"/>
                <a:ea typeface="Times New Roman" panose="02020603050405020304" pitchFamily="18" charset="0"/>
              </a:rPr>
              <a:t>Class</a:t>
            </a:r>
            <a:r>
              <a:rPr lang="en-US" sz="1600" spc="5" dirty="0" smtClean="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we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asked</a:t>
            </a:r>
            <a:r>
              <a:rPr lang="en-US" sz="1600" spc="5" dirty="0">
                <a:latin typeface="Times New Roman" panose="02020603050405020304" pitchFamily="18" charset="0"/>
                <a:ea typeface="Times New Roman" panose="02020603050405020304" pitchFamily="18" charset="0"/>
              </a:rPr>
              <a:t> </a:t>
            </a:r>
            <a:r>
              <a:rPr lang="en-US" sz="1600" spc="5" dirty="0" smtClean="0">
                <a:latin typeface="Times New Roman" panose="02020603050405020304" pitchFamily="18" charset="0"/>
                <a:ea typeface="Times New Roman" panose="02020603050405020304" pitchFamily="18" charset="0"/>
              </a:rPr>
              <a:t>students </a:t>
            </a:r>
            <a:r>
              <a:rPr lang="en-US" sz="1600" dirty="0" smtClean="0">
                <a:latin typeface="Times New Roman" panose="02020603050405020304" pitchFamily="18" charset="0"/>
                <a:ea typeface="Times New Roman" panose="02020603050405020304" pitchFamily="18" charset="0"/>
              </a:rPr>
              <a:t>various</a:t>
            </a:r>
            <a:r>
              <a:rPr lang="en-US" sz="1600" spc="5" dirty="0" smtClean="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questions</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and</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observed</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the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working</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of</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the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system.</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Some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of</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the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questions</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asked</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are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as follows:</a:t>
            </a:r>
          </a:p>
          <a:p>
            <a:pPr marL="342900" marR="0" lvl="0" indent="-342900" algn="just">
              <a:spcBef>
                <a:spcPts val="450"/>
              </a:spcBef>
              <a:spcAft>
                <a:spcPts val="0"/>
              </a:spcAft>
              <a:buSzPts val="1200"/>
              <a:buFont typeface="Times New Roman" panose="02020603050405020304" pitchFamily="18" charset="0"/>
              <a:buChar char="•"/>
              <a:tabLst>
                <a:tab pos="674370" algn="l"/>
              </a:tabLst>
            </a:pPr>
            <a:r>
              <a:rPr lang="en-US" sz="1600" dirty="0">
                <a:latin typeface="Times New Roman" panose="02020603050405020304" pitchFamily="18" charset="0"/>
                <a:ea typeface="Times New Roman" panose="02020603050405020304" pitchFamily="18" charset="0"/>
              </a:rPr>
              <a:t>How</a:t>
            </a:r>
            <a:r>
              <a:rPr lang="en-US" sz="1600" spc="-1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many</a:t>
            </a:r>
            <a:r>
              <a:rPr lang="en-US" sz="1600" spc="-25" dirty="0">
                <a:latin typeface="Times New Roman" panose="02020603050405020304" pitchFamily="18" charset="0"/>
                <a:ea typeface="Times New Roman" panose="02020603050405020304" pitchFamily="18" charset="0"/>
              </a:rPr>
              <a:t> </a:t>
            </a:r>
            <a:r>
              <a:rPr lang="en-US" sz="1600" dirty="0" smtClean="0">
                <a:latin typeface="Times New Roman" panose="02020603050405020304" pitchFamily="18" charset="0"/>
                <a:ea typeface="Times New Roman" panose="02020603050405020304" pitchFamily="18" charset="0"/>
              </a:rPr>
              <a:t>student </a:t>
            </a:r>
            <a:r>
              <a:rPr lang="en-US" sz="1600" dirty="0">
                <a:latin typeface="Times New Roman" panose="02020603050405020304" pitchFamily="18" charset="0"/>
                <a:ea typeface="Times New Roman" panose="02020603050405020304" pitchFamily="18" charset="0"/>
              </a:rPr>
              <a:t>on</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an average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post?</a:t>
            </a:r>
            <a:endParaRPr lang="en-US" sz="1400" dirty="0">
              <a:latin typeface="Times New Roman" panose="02020603050405020304" pitchFamily="18" charset="0"/>
              <a:ea typeface="Times New Roman" panose="02020603050405020304" pitchFamily="18" charset="0"/>
            </a:endParaRPr>
          </a:p>
          <a:p>
            <a:pPr marL="342900" marR="0" lvl="0" indent="-342900" algn="just">
              <a:spcBef>
                <a:spcPts val="1145"/>
              </a:spcBef>
              <a:spcAft>
                <a:spcPts val="0"/>
              </a:spcAft>
              <a:buSzPts val="1200"/>
              <a:buFont typeface="Times New Roman" panose="02020603050405020304" pitchFamily="18" charset="0"/>
              <a:buChar char="•"/>
              <a:tabLst>
                <a:tab pos="674370" algn="l"/>
              </a:tabLst>
            </a:pPr>
            <a:r>
              <a:rPr lang="en-US" sz="1600" dirty="0">
                <a:latin typeface="Times New Roman" panose="02020603050405020304" pitchFamily="18" charset="0"/>
                <a:ea typeface="Times New Roman" panose="02020603050405020304" pitchFamily="18" charset="0"/>
              </a:rPr>
              <a:t>Which</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post</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of</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the</a:t>
            </a:r>
            <a:r>
              <a:rPr lang="en-US" sz="1600" spc="-5" dirty="0">
                <a:latin typeface="Times New Roman" panose="02020603050405020304" pitchFamily="18" charset="0"/>
                <a:ea typeface="Times New Roman" panose="02020603050405020304" pitchFamily="18" charset="0"/>
              </a:rPr>
              <a:t> </a:t>
            </a:r>
            <a:r>
              <a:rPr lang="en-US" sz="1600" dirty="0" smtClean="0">
                <a:latin typeface="Times New Roman" panose="02020603050405020304" pitchFamily="18" charset="0"/>
                <a:ea typeface="Times New Roman" panose="02020603050405020304" pitchFamily="18" charset="0"/>
              </a:rPr>
              <a:t>student</a:t>
            </a:r>
            <a:r>
              <a:rPr lang="en-US" sz="1600" spc="-15" dirty="0" smtClean="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should</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be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added</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to</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which category?</a:t>
            </a:r>
            <a:endParaRPr lang="en-US" sz="1400" dirty="0">
              <a:latin typeface="Times New Roman" panose="02020603050405020304" pitchFamily="18" charset="0"/>
              <a:ea typeface="Times New Roman" panose="02020603050405020304" pitchFamily="18" charset="0"/>
            </a:endParaRPr>
          </a:p>
          <a:p>
            <a:pPr marL="342900" marR="0" lvl="0" indent="-342900" algn="just">
              <a:spcBef>
                <a:spcPts val="1140"/>
              </a:spcBef>
              <a:spcAft>
                <a:spcPts val="0"/>
              </a:spcAft>
              <a:buSzPts val="1200"/>
              <a:buFont typeface="Times New Roman" panose="02020603050405020304" pitchFamily="18" charset="0"/>
              <a:buChar char="•"/>
              <a:tabLst>
                <a:tab pos="674370" algn="l"/>
              </a:tabLst>
            </a:pPr>
            <a:r>
              <a:rPr lang="en-US" sz="1600" dirty="0">
                <a:latin typeface="Times New Roman" panose="02020603050405020304" pitchFamily="18" charset="0"/>
                <a:ea typeface="Times New Roman" panose="02020603050405020304" pitchFamily="18" charset="0"/>
              </a:rPr>
              <a:t>How</a:t>
            </a:r>
            <a:r>
              <a:rPr lang="en-US" sz="1600" spc="-1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should the site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handle the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user</a:t>
            </a:r>
            <a:r>
              <a:rPr lang="en-US" sz="1600" spc="-1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for the</a:t>
            </a:r>
            <a:r>
              <a:rPr lang="en-US" sz="1600" spc="-1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first time?</a:t>
            </a:r>
            <a:endParaRPr lang="en-US" sz="1400" dirty="0">
              <a:latin typeface="Times New Roman" panose="02020603050405020304" pitchFamily="18" charset="0"/>
              <a:ea typeface="Times New Roman" panose="02020603050405020304" pitchFamily="18" charset="0"/>
            </a:endParaRPr>
          </a:p>
          <a:p>
            <a:pPr marL="342900" marR="0" lvl="0" indent="-342900" algn="just">
              <a:spcBef>
                <a:spcPts val="1140"/>
              </a:spcBef>
              <a:spcAft>
                <a:spcPts val="0"/>
              </a:spcAft>
              <a:buSzPts val="1200"/>
              <a:buFont typeface="Times New Roman" panose="02020603050405020304" pitchFamily="18" charset="0"/>
              <a:buChar char="•"/>
              <a:tabLst>
                <a:tab pos="674370" algn="l"/>
              </a:tabLst>
            </a:pPr>
            <a:r>
              <a:rPr lang="en-US" sz="1600" dirty="0">
                <a:latin typeface="Times New Roman" panose="02020603050405020304" pitchFamily="18" charset="0"/>
                <a:ea typeface="Times New Roman" panose="02020603050405020304" pitchFamily="18" charset="0"/>
              </a:rPr>
              <a:t>How</a:t>
            </a:r>
            <a:r>
              <a:rPr lang="en-US" sz="1600" spc="-1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the data is managed?</a:t>
            </a:r>
            <a:endParaRPr lang="en-US" sz="1400" dirty="0">
              <a:latin typeface="Times New Roman" panose="02020603050405020304" pitchFamily="18" charset="0"/>
              <a:ea typeface="Times New Roman" panose="02020603050405020304" pitchFamily="18" charset="0"/>
            </a:endParaRPr>
          </a:p>
          <a:p>
            <a:pPr marL="1143000" marR="0" lvl="2" indent="-228600" algn="just">
              <a:spcBef>
                <a:spcPts val="1165"/>
              </a:spcBef>
              <a:spcAft>
                <a:spcPts val="0"/>
              </a:spcAft>
              <a:buFont typeface="+mj-lt"/>
              <a:buAutoNum type="arabicPeriod"/>
              <a:tabLst>
                <a:tab pos="674370" algn="l"/>
              </a:tabLst>
            </a:pPr>
            <a:r>
              <a:rPr lang="en-US" sz="1600" b="1" dirty="0">
                <a:latin typeface="Times New Roman" panose="02020603050405020304" pitchFamily="18" charset="0"/>
                <a:ea typeface="Times New Roman" panose="02020603050405020304" pitchFamily="18" charset="0"/>
              </a:rPr>
              <a:t>Analysis</a:t>
            </a:r>
            <a:r>
              <a:rPr lang="en-US" sz="1600" b="1" spc="-15" dirty="0">
                <a:latin typeface="Times New Roman" panose="02020603050405020304" pitchFamily="18" charset="0"/>
                <a:ea typeface="Times New Roman" panose="02020603050405020304" pitchFamily="18" charset="0"/>
              </a:rPr>
              <a:t> </a:t>
            </a:r>
            <a:r>
              <a:rPr lang="en-US" sz="1600" b="1" dirty="0">
                <a:latin typeface="Times New Roman" panose="02020603050405020304" pitchFamily="18" charset="0"/>
                <a:ea typeface="Times New Roman" panose="02020603050405020304" pitchFamily="18" charset="0"/>
              </a:rPr>
              <a:t>through</a:t>
            </a:r>
            <a:r>
              <a:rPr lang="en-US" sz="1600" b="1" spc="-15" dirty="0">
                <a:latin typeface="Times New Roman" panose="02020603050405020304" pitchFamily="18" charset="0"/>
                <a:ea typeface="Times New Roman" panose="02020603050405020304" pitchFamily="18" charset="0"/>
              </a:rPr>
              <a:t> </a:t>
            </a:r>
            <a:r>
              <a:rPr lang="en-US" sz="1600" b="1" dirty="0">
                <a:latin typeface="Times New Roman" panose="02020603050405020304" pitchFamily="18" charset="0"/>
                <a:ea typeface="Times New Roman" panose="02020603050405020304" pitchFamily="18" charset="0"/>
              </a:rPr>
              <a:t>Registration</a:t>
            </a:r>
          </a:p>
          <a:p>
            <a:pPr marL="217170" marR="975360" algn="just">
              <a:lnSpc>
                <a:spcPct val="150000"/>
              </a:lnSpc>
              <a:spcBef>
                <a:spcPts val="1115"/>
              </a:spcBef>
              <a:spcAft>
                <a:spcPts val="0"/>
              </a:spcAft>
            </a:pPr>
            <a:r>
              <a:rPr lang="en-US" sz="1600" dirty="0">
                <a:latin typeface="Times New Roman" panose="02020603050405020304" pitchFamily="18" charset="0"/>
                <a:ea typeface="Times New Roman" panose="02020603050405020304" pitchFamily="18" charset="0"/>
              </a:rPr>
              <a:t>For analysis of the system we took registration of some of the members involved in the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site.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Some of</a:t>
            </a:r>
            <a:r>
              <a:rPr lang="en-US" sz="1600" spc="-1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the questions asked</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are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as follows:</a:t>
            </a:r>
          </a:p>
          <a:p>
            <a:pPr marL="342900" marR="0" lvl="0" indent="-342900">
              <a:spcBef>
                <a:spcPts val="445"/>
              </a:spcBef>
              <a:spcAft>
                <a:spcPts val="0"/>
              </a:spcAft>
              <a:buSzPts val="1200"/>
              <a:buFont typeface="Times New Roman" panose="02020603050405020304" pitchFamily="18" charset="0"/>
              <a:buChar char="•"/>
              <a:tabLst>
                <a:tab pos="673735" algn="l"/>
                <a:tab pos="674370" algn="l"/>
              </a:tabLst>
            </a:pPr>
            <a:r>
              <a:rPr lang="en-US" sz="1600" dirty="0">
                <a:latin typeface="Times New Roman" panose="02020603050405020304" pitchFamily="18" charset="0"/>
                <a:ea typeface="Times New Roman" panose="02020603050405020304" pitchFamily="18" charset="0"/>
              </a:rPr>
              <a:t>What</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are</a:t>
            </a:r>
            <a:r>
              <a:rPr lang="en-US" sz="1600" spc="-1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the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main</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requirements that</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you</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want</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to see</a:t>
            </a:r>
            <a:r>
              <a:rPr lang="en-US" sz="1600" spc="-1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in</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new</a:t>
            </a:r>
            <a:r>
              <a:rPr lang="en-US" sz="1600" spc="-1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site?</a:t>
            </a:r>
            <a:endParaRPr lang="en-US" sz="1400" dirty="0">
              <a:latin typeface="Times New Roman" panose="02020603050405020304" pitchFamily="18" charset="0"/>
              <a:ea typeface="Times New Roman" panose="02020603050405020304" pitchFamily="18" charset="0"/>
            </a:endParaRPr>
          </a:p>
          <a:p>
            <a:pPr marL="342900" marR="0" lvl="0" indent="-342900">
              <a:spcBef>
                <a:spcPts val="1140"/>
              </a:spcBef>
              <a:spcAft>
                <a:spcPts val="0"/>
              </a:spcAft>
              <a:buSzPts val="1200"/>
              <a:buFont typeface="Times New Roman" panose="02020603050405020304" pitchFamily="18" charset="0"/>
              <a:buChar char="•"/>
              <a:tabLst>
                <a:tab pos="673735" algn="l"/>
                <a:tab pos="674370" algn="l"/>
              </a:tabLst>
            </a:pPr>
            <a:r>
              <a:rPr lang="en-US" sz="1600" dirty="0">
                <a:latin typeface="Times New Roman" panose="02020603050405020304" pitchFamily="18" charset="0"/>
                <a:ea typeface="Times New Roman" panose="02020603050405020304" pitchFamily="18" charset="0"/>
              </a:rPr>
              <a:t>What is the purpose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of</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tag</a:t>
            </a:r>
            <a:r>
              <a:rPr lang="en-US" sz="1600" spc="-1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form?</a:t>
            </a:r>
            <a:endParaRPr lang="en-US" sz="1400" dirty="0">
              <a:latin typeface="Times New Roman" panose="02020603050405020304" pitchFamily="18" charset="0"/>
              <a:ea typeface="Times New Roman" panose="02020603050405020304" pitchFamily="18" charset="0"/>
            </a:endParaRPr>
          </a:p>
          <a:p>
            <a:pPr marL="342900" marR="0" lvl="0" indent="-342900">
              <a:spcBef>
                <a:spcPts val="1140"/>
              </a:spcBef>
              <a:spcAft>
                <a:spcPts val="0"/>
              </a:spcAft>
              <a:buSzPts val="1200"/>
              <a:buFont typeface="Times New Roman" panose="02020603050405020304" pitchFamily="18" charset="0"/>
              <a:buChar char="•"/>
              <a:tabLst>
                <a:tab pos="673735" algn="l"/>
                <a:tab pos="674370" algn="l"/>
              </a:tabLst>
            </a:pPr>
            <a:r>
              <a:rPr lang="en-US" sz="1600" dirty="0">
                <a:latin typeface="Times New Roman" panose="02020603050405020304" pitchFamily="18" charset="0"/>
                <a:ea typeface="Times New Roman" panose="02020603050405020304" pitchFamily="18" charset="0"/>
              </a:rPr>
              <a:t>How</a:t>
            </a:r>
            <a:r>
              <a:rPr lang="en-US" sz="1600" spc="-1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verification</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process done</a:t>
            </a:r>
            <a:r>
              <a:rPr lang="en-US" sz="1600" dirty="0" smtClean="0">
                <a:latin typeface="Times New Roman" panose="02020603050405020304" pitchFamily="18" charset="0"/>
                <a:ea typeface="Times New Roman" panose="02020603050405020304" pitchFamily="18" charset="0"/>
              </a:rPr>
              <a:t>?</a:t>
            </a:r>
            <a:endParaRPr lang="en-US" sz="1400"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32145852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24</a:t>
            </a:fld>
            <a:endParaRPr lang="en-US"/>
          </a:p>
        </p:txBody>
      </p:sp>
      <p:sp>
        <p:nvSpPr>
          <p:cNvPr id="5" name="Rectangle 2"/>
          <p:cNvSpPr>
            <a:spLocks noChangeArrowheads="1"/>
          </p:cNvSpPr>
          <p:nvPr/>
        </p:nvSpPr>
        <p:spPr bwMode="auto">
          <a:xfrm>
            <a:off x="-197257" y="528083"/>
            <a:ext cx="6677026" cy="3111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74475" tIns="63480" rIns="0" bIns="0" numCol="1" anchor="ctr" anchorCtr="0" compatLnSpc="1">
            <a:prstTxWarp prst="textNoShape">
              <a:avLst/>
            </a:prstTxWarp>
            <a:spAutoFit/>
          </a:bodyPr>
          <a:lstStyle>
            <a:lvl1pPr eaLnBrk="0" fontAlgn="base" hangingPunct="0">
              <a:spcBef>
                <a:spcPct val="0"/>
              </a:spcBef>
              <a:spcAft>
                <a:spcPct val="0"/>
              </a:spcAft>
              <a:tabLst>
                <a:tab pos="673100" algn="l"/>
                <a:tab pos="674688" algn="l"/>
              </a:tabLst>
              <a:defRPr>
                <a:solidFill>
                  <a:schemeClr val="tx1"/>
                </a:solidFill>
                <a:latin typeface="Arial" panose="020B0604020202020204" pitchFamily="34" charset="0"/>
              </a:defRPr>
            </a:lvl1pPr>
            <a:lvl2pPr eaLnBrk="0" fontAlgn="base" hangingPunct="0">
              <a:spcBef>
                <a:spcPct val="0"/>
              </a:spcBef>
              <a:spcAft>
                <a:spcPct val="0"/>
              </a:spcAft>
              <a:tabLst>
                <a:tab pos="673100" algn="l"/>
                <a:tab pos="674688" algn="l"/>
              </a:tabLst>
              <a:defRPr>
                <a:solidFill>
                  <a:schemeClr val="tx1"/>
                </a:solidFill>
                <a:latin typeface="Arial" panose="020B0604020202020204" pitchFamily="34" charset="0"/>
              </a:defRPr>
            </a:lvl2pPr>
            <a:lvl3pPr eaLnBrk="0" fontAlgn="base" hangingPunct="0">
              <a:spcBef>
                <a:spcPct val="0"/>
              </a:spcBef>
              <a:spcAft>
                <a:spcPct val="0"/>
              </a:spcAft>
              <a:tabLst>
                <a:tab pos="673100" algn="l"/>
                <a:tab pos="674688" algn="l"/>
              </a:tabLst>
              <a:defRPr>
                <a:solidFill>
                  <a:schemeClr val="tx1"/>
                </a:solidFill>
                <a:latin typeface="Arial" panose="020B0604020202020204" pitchFamily="34" charset="0"/>
              </a:defRPr>
            </a:lvl3pPr>
            <a:lvl4pPr eaLnBrk="0" fontAlgn="base" hangingPunct="0">
              <a:spcBef>
                <a:spcPct val="0"/>
              </a:spcBef>
              <a:spcAft>
                <a:spcPct val="0"/>
              </a:spcAft>
              <a:tabLst>
                <a:tab pos="673100" algn="l"/>
                <a:tab pos="674688" algn="l"/>
              </a:tabLst>
              <a:defRPr>
                <a:solidFill>
                  <a:schemeClr val="tx1"/>
                </a:solidFill>
                <a:latin typeface="Arial" panose="020B0604020202020204" pitchFamily="34" charset="0"/>
              </a:defRPr>
            </a:lvl4pPr>
            <a:lvl5pPr eaLnBrk="0" fontAlgn="base" hangingPunct="0">
              <a:spcBef>
                <a:spcPct val="0"/>
              </a:spcBef>
              <a:spcAft>
                <a:spcPct val="0"/>
              </a:spcAft>
              <a:tabLst>
                <a:tab pos="673100" algn="l"/>
                <a:tab pos="674688" algn="l"/>
              </a:tabLst>
              <a:defRPr>
                <a:solidFill>
                  <a:schemeClr val="tx1"/>
                </a:solidFill>
                <a:latin typeface="Arial" panose="020B0604020202020204" pitchFamily="34" charset="0"/>
              </a:defRPr>
            </a:lvl5pPr>
            <a:lvl6pPr eaLnBrk="0" fontAlgn="base" hangingPunct="0">
              <a:spcBef>
                <a:spcPct val="0"/>
              </a:spcBef>
              <a:spcAft>
                <a:spcPct val="0"/>
              </a:spcAft>
              <a:tabLst>
                <a:tab pos="673100" algn="l"/>
                <a:tab pos="674688" algn="l"/>
              </a:tabLst>
              <a:defRPr>
                <a:solidFill>
                  <a:schemeClr val="tx1"/>
                </a:solidFill>
                <a:latin typeface="Arial" panose="020B0604020202020204" pitchFamily="34" charset="0"/>
              </a:defRPr>
            </a:lvl6pPr>
            <a:lvl7pPr eaLnBrk="0" fontAlgn="base" hangingPunct="0">
              <a:spcBef>
                <a:spcPct val="0"/>
              </a:spcBef>
              <a:spcAft>
                <a:spcPct val="0"/>
              </a:spcAft>
              <a:tabLst>
                <a:tab pos="673100" algn="l"/>
                <a:tab pos="674688" algn="l"/>
              </a:tabLst>
              <a:defRPr>
                <a:solidFill>
                  <a:schemeClr val="tx1"/>
                </a:solidFill>
                <a:latin typeface="Arial" panose="020B0604020202020204" pitchFamily="34" charset="0"/>
              </a:defRPr>
            </a:lvl7pPr>
            <a:lvl8pPr eaLnBrk="0" fontAlgn="base" hangingPunct="0">
              <a:spcBef>
                <a:spcPct val="0"/>
              </a:spcBef>
              <a:spcAft>
                <a:spcPct val="0"/>
              </a:spcAft>
              <a:tabLst>
                <a:tab pos="673100" algn="l"/>
                <a:tab pos="674688" algn="l"/>
              </a:tabLst>
              <a:defRPr>
                <a:solidFill>
                  <a:schemeClr val="tx1"/>
                </a:solidFill>
                <a:latin typeface="Arial" panose="020B0604020202020204" pitchFamily="34" charset="0"/>
              </a:defRPr>
            </a:lvl8pPr>
            <a:lvl9pPr eaLnBrk="0" fontAlgn="base" hangingPunct="0">
              <a:spcBef>
                <a:spcPct val="0"/>
              </a:spcBef>
              <a:spcAft>
                <a:spcPct val="0"/>
              </a:spcAft>
              <a:tabLst>
                <a:tab pos="673100" algn="l"/>
                <a:tab pos="674688" algn="l"/>
              </a:tabLst>
              <a:defRPr>
                <a:solidFill>
                  <a:schemeClr val="tx1"/>
                </a:solidFill>
                <a:latin typeface="Arial" panose="020B0604020202020204" pitchFamily="34" charset="0"/>
              </a:defRPr>
            </a:lvl9pPr>
          </a:lstStyle>
          <a:p>
            <a:pPr defTabSz="914400">
              <a:lnSpc>
                <a:spcPct val="150000"/>
              </a:lnSpc>
            </a:pPr>
            <a:r>
              <a:rPr lang="en-US" altLang="en-US" sz="1400" b="1" dirty="0" smtClean="0">
                <a:ea typeface="Times New Roman" panose="02020603050405020304" pitchFamily="18" charset="0"/>
              </a:rPr>
              <a:t>4.3.3	Analysis </a:t>
            </a:r>
            <a:r>
              <a:rPr lang="en-US" altLang="en-US" sz="1400" b="1" dirty="0">
                <a:ea typeface="Times New Roman" panose="02020603050405020304" pitchFamily="18" charset="0"/>
              </a:rPr>
              <a:t>through Questionnaire</a:t>
            </a:r>
            <a:r>
              <a:rPr lang="en-US" altLang="en-US" sz="1400" b="1" dirty="0" smtClean="0">
                <a:ea typeface="Times New Roman" panose="02020603050405020304" pitchFamily="18" charset="0"/>
              </a:rPr>
              <a:t>:</a:t>
            </a:r>
            <a:endParaRPr kumimoji="0" lang="en-US" altLang="en-US" sz="1400" b="0"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endParaRPr>
          </a:p>
          <a:p>
            <a:pPr marL="0" marR="0" lvl="0" indent="0" algn="l" defTabSz="914400" rtl="0" eaLnBrk="0" fontAlgn="base" latinLnBrk="0" hangingPunct="0">
              <a:lnSpc>
                <a:spcPct val="150000"/>
              </a:lnSpc>
              <a:spcBef>
                <a:spcPct val="0"/>
              </a:spcBef>
              <a:spcAft>
                <a:spcPct val="0"/>
              </a:spcAft>
              <a:buClrTx/>
              <a:buSzTx/>
              <a:buFontTx/>
              <a:buNone/>
              <a:tabLst>
                <a:tab pos="673100" algn="l"/>
                <a:tab pos="674688" algn="l"/>
              </a:tabLst>
            </a:pPr>
            <a:r>
              <a:rPr kumimoji="0" lang="en-US" altLang="en-US" sz="1400" b="0"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The analysis of the site was also performed through questionnaires. Some of the questionnaires are as follows:</a:t>
            </a:r>
            <a:endParaRPr kumimoji="0" lang="en-US" altLang="en-US" sz="7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tab pos="673100" algn="l"/>
                <a:tab pos="674688" algn="l"/>
              </a:tabLst>
            </a:pPr>
            <a:r>
              <a:rPr kumimoji="0" lang="en-US" altLang="en-US" sz="1400" b="0"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Can a user have multiple accounts?</a:t>
            </a:r>
            <a:endParaRPr kumimoji="0" lang="en-US" altLang="en-US" sz="7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tab pos="673100" algn="l"/>
                <a:tab pos="674688" algn="l"/>
              </a:tabLst>
            </a:pPr>
            <a:r>
              <a:rPr kumimoji="0" lang="en-US" altLang="en-US" sz="1400" b="0"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Is enquiry form necessary for every user?</a:t>
            </a:r>
            <a:endParaRPr kumimoji="0" lang="en-US" altLang="en-US" sz="7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tab pos="673100" algn="l"/>
                <a:tab pos="674688" algn="l"/>
              </a:tabLst>
            </a:pPr>
            <a:r>
              <a:rPr kumimoji="0" lang="en-US" altLang="en-US" sz="1400" b="0"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What is the role of admin?</a:t>
            </a:r>
            <a:endParaRPr kumimoji="0" lang="en-US" altLang="en-US" sz="7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tab pos="673100" algn="l"/>
                <a:tab pos="674688" algn="l"/>
              </a:tabLst>
            </a:pPr>
            <a:r>
              <a:rPr kumimoji="0" lang="en-US" altLang="en-US" sz="1400" b="0"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Which is the specific period for posting?</a:t>
            </a:r>
            <a:endParaRPr kumimoji="0" lang="en-US" altLang="en-US" sz="7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tab pos="673100" algn="l"/>
                <a:tab pos="674688" algn="l"/>
              </a:tabLst>
            </a:pPr>
            <a:r>
              <a:rPr kumimoji="0" lang="en-US" altLang="en-US" sz="1400" b="0"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What is the minimum requirement for registering?</a:t>
            </a:r>
            <a:endParaRPr kumimoji="0" lang="en-US" altLang="en-US" sz="7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tab pos="673100" algn="l"/>
                <a:tab pos="674688" algn="l"/>
              </a:tabLst>
            </a:pPr>
            <a:endParaRPr kumimoji="0" lang="en-US" altLang="en-US" sz="2000" b="0" i="0" u="none" strike="noStrike" cap="none" normalizeH="0" baseline="0" dirty="0" smtClean="0">
              <a:ln>
                <a:noFill/>
              </a:ln>
              <a:solidFill>
                <a:schemeClr val="tx1"/>
              </a:solidFill>
              <a:effectLst/>
              <a:latin typeface="Arial" panose="020B0604020202020204" pitchFamily="34" charset="0"/>
            </a:endParaRPr>
          </a:p>
        </p:txBody>
      </p:sp>
      <p:pic>
        <p:nvPicPr>
          <p:cNvPr id="4097" name="image2.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9082" y="4177226"/>
            <a:ext cx="5291137" cy="3875088"/>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3"/>
          <p:cNvSpPr>
            <a:spLocks noChangeArrowheads="1"/>
          </p:cNvSpPr>
          <p:nvPr/>
        </p:nvSpPr>
        <p:spPr bwMode="auto">
          <a:xfrm>
            <a:off x="542925" y="8590369"/>
            <a:ext cx="685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
            </a:r>
            <a:br>
              <a:rPr kumimoji="0" lang="en-US" altLang="en-US" sz="1200" b="0"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br>
            <a:endParaRPr kumimoji="0" lang="en-US" altLang="en-US" sz="6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Fig 4.1 Use Case Diagram for Social Site</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2994292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25</a:t>
            </a:fld>
            <a:endParaRPr lang="en-US"/>
          </a:p>
        </p:txBody>
      </p:sp>
      <p:pic>
        <p:nvPicPr>
          <p:cNvPr id="7" name="Picture 6"/>
          <p:cNvPicPr>
            <a:picLocks noChangeAspect="1"/>
          </p:cNvPicPr>
          <p:nvPr/>
        </p:nvPicPr>
        <p:blipFill>
          <a:blip r:embed="rId2"/>
          <a:stretch>
            <a:fillRect/>
          </a:stretch>
        </p:blipFill>
        <p:spPr>
          <a:xfrm>
            <a:off x="314432" y="586475"/>
            <a:ext cx="7030265" cy="9030073"/>
          </a:xfrm>
          <a:prstGeom prst="rect">
            <a:avLst/>
          </a:prstGeom>
        </p:spPr>
      </p:pic>
    </p:spTree>
    <p:extLst>
      <p:ext uri="{BB962C8B-B14F-4D97-AF65-F5344CB8AC3E}">
        <p14:creationId xmlns:p14="http://schemas.microsoft.com/office/powerpoint/2010/main" val="330372489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26</a:t>
            </a:fld>
            <a:endParaRPr lang="en-US"/>
          </a:p>
        </p:txBody>
      </p:sp>
      <p:pic>
        <p:nvPicPr>
          <p:cNvPr id="5" name="Picture 4"/>
          <p:cNvPicPr>
            <a:picLocks noChangeAspect="1"/>
          </p:cNvPicPr>
          <p:nvPr/>
        </p:nvPicPr>
        <p:blipFill>
          <a:blip r:embed="rId2"/>
          <a:stretch>
            <a:fillRect/>
          </a:stretch>
        </p:blipFill>
        <p:spPr>
          <a:xfrm>
            <a:off x="156917" y="617609"/>
            <a:ext cx="6701083" cy="8735238"/>
          </a:xfrm>
          <a:prstGeom prst="rect">
            <a:avLst/>
          </a:prstGeom>
        </p:spPr>
      </p:pic>
    </p:spTree>
    <p:extLst>
      <p:ext uri="{BB962C8B-B14F-4D97-AF65-F5344CB8AC3E}">
        <p14:creationId xmlns:p14="http://schemas.microsoft.com/office/powerpoint/2010/main" val="300078024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27</a:t>
            </a:fld>
            <a:endParaRPr lang="en-US"/>
          </a:p>
        </p:txBody>
      </p:sp>
      <p:pic>
        <p:nvPicPr>
          <p:cNvPr id="7" name="Picture 6"/>
          <p:cNvPicPr>
            <a:picLocks noChangeAspect="1"/>
          </p:cNvPicPr>
          <p:nvPr/>
        </p:nvPicPr>
        <p:blipFill>
          <a:blip r:embed="rId2"/>
          <a:stretch>
            <a:fillRect/>
          </a:stretch>
        </p:blipFill>
        <p:spPr>
          <a:xfrm>
            <a:off x="78458" y="736041"/>
            <a:ext cx="6701083" cy="8433918"/>
          </a:xfrm>
          <a:prstGeom prst="rect">
            <a:avLst/>
          </a:prstGeom>
        </p:spPr>
      </p:pic>
    </p:spTree>
    <p:extLst>
      <p:ext uri="{BB962C8B-B14F-4D97-AF65-F5344CB8AC3E}">
        <p14:creationId xmlns:p14="http://schemas.microsoft.com/office/powerpoint/2010/main" val="109829176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28</a:t>
            </a:fld>
            <a:endParaRPr lang="en-US"/>
          </a:p>
        </p:txBody>
      </p:sp>
      <p:pic>
        <p:nvPicPr>
          <p:cNvPr id="6" name="Picture 5"/>
          <p:cNvPicPr>
            <a:picLocks noChangeAspect="1"/>
          </p:cNvPicPr>
          <p:nvPr/>
        </p:nvPicPr>
        <p:blipFill>
          <a:blip r:embed="rId2"/>
          <a:stretch>
            <a:fillRect/>
          </a:stretch>
        </p:blipFill>
        <p:spPr>
          <a:xfrm>
            <a:off x="78458" y="1210848"/>
            <a:ext cx="6701083" cy="7484303"/>
          </a:xfrm>
          <a:prstGeom prst="rect">
            <a:avLst/>
          </a:prstGeom>
        </p:spPr>
      </p:pic>
    </p:spTree>
    <p:extLst>
      <p:ext uri="{BB962C8B-B14F-4D97-AF65-F5344CB8AC3E}">
        <p14:creationId xmlns:p14="http://schemas.microsoft.com/office/powerpoint/2010/main" val="41867327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29</a:t>
            </a:fld>
            <a:endParaRPr lang="en-US"/>
          </a:p>
        </p:txBody>
      </p:sp>
      <p:pic>
        <p:nvPicPr>
          <p:cNvPr id="5" name="Picture 4"/>
          <p:cNvPicPr>
            <a:picLocks noChangeAspect="1"/>
          </p:cNvPicPr>
          <p:nvPr/>
        </p:nvPicPr>
        <p:blipFill>
          <a:blip r:embed="rId2"/>
          <a:stretch>
            <a:fillRect/>
          </a:stretch>
        </p:blipFill>
        <p:spPr>
          <a:xfrm>
            <a:off x="78458" y="717018"/>
            <a:ext cx="6701083" cy="8471963"/>
          </a:xfrm>
          <a:prstGeom prst="rect">
            <a:avLst/>
          </a:prstGeom>
        </p:spPr>
      </p:pic>
    </p:spTree>
    <p:extLst>
      <p:ext uri="{BB962C8B-B14F-4D97-AF65-F5344CB8AC3E}">
        <p14:creationId xmlns:p14="http://schemas.microsoft.com/office/powerpoint/2010/main" val="415624310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9918" y="1164428"/>
            <a:ext cx="6307494" cy="7663636"/>
          </a:xfrm>
          <a:prstGeom prst="rect">
            <a:avLst/>
          </a:prstGeom>
        </p:spPr>
        <p:txBody>
          <a:bodyPr wrap="square">
            <a:spAutoFit/>
          </a:bodyPr>
          <a:lstStyle/>
          <a:p>
            <a:pPr algn="ctr"/>
            <a:r>
              <a:rPr lang="en-US" sz="3600" b="1" dirty="0"/>
              <a:t>Certificate of Approval</a:t>
            </a:r>
          </a:p>
          <a:p>
            <a:endParaRPr lang="en-US" dirty="0"/>
          </a:p>
          <a:p>
            <a:pPr>
              <a:lnSpc>
                <a:spcPct val="150000"/>
              </a:lnSpc>
            </a:pPr>
            <a:r>
              <a:rPr lang="en-US" sz="2000" dirty="0"/>
              <a:t>The forgoing project report is hereby approved as </a:t>
            </a:r>
            <a:r>
              <a:rPr lang="en-US" sz="2000" dirty="0" smtClean="0"/>
              <a:t>a creditable </a:t>
            </a:r>
            <a:r>
              <a:rPr lang="en-US" sz="2000" dirty="0"/>
              <a:t>study of Technological subject carried </a:t>
            </a:r>
            <a:r>
              <a:rPr lang="en-US" sz="2000" dirty="0" smtClean="0"/>
              <a:t>out and </a:t>
            </a:r>
            <a:r>
              <a:rPr lang="en-US" sz="2000" dirty="0"/>
              <a:t>presented in a manner satisfactory to </a:t>
            </a:r>
            <a:r>
              <a:rPr lang="en-US" sz="2000" dirty="0" smtClean="0"/>
              <a:t>warrant its </a:t>
            </a:r>
            <a:r>
              <a:rPr lang="en-US" sz="2000" dirty="0"/>
              <a:t>acceptance as a prerequisite with degree for </a:t>
            </a:r>
            <a:r>
              <a:rPr lang="en-US" sz="2000" dirty="0" smtClean="0"/>
              <a:t>which it </a:t>
            </a:r>
            <a:r>
              <a:rPr lang="en-US" sz="2000" dirty="0"/>
              <a:t>has been submitted. It is to be </a:t>
            </a:r>
            <a:r>
              <a:rPr lang="en-US" sz="2000" dirty="0" smtClean="0"/>
              <a:t>understood that by </a:t>
            </a:r>
            <a:r>
              <a:rPr lang="en-US" sz="2000" dirty="0"/>
              <a:t>this approval, the undersigned do not </a:t>
            </a:r>
            <a:r>
              <a:rPr lang="en-US" sz="2000" dirty="0" smtClean="0"/>
              <a:t>necessarily </a:t>
            </a:r>
            <a:r>
              <a:rPr lang="en-US" sz="2000" dirty="0"/>
              <a:t>endorse or approve any statement made, </a:t>
            </a:r>
            <a:r>
              <a:rPr lang="en-US" sz="2000" dirty="0" smtClean="0"/>
              <a:t>opinion expressed </a:t>
            </a:r>
            <a:r>
              <a:rPr lang="en-US" sz="2000" dirty="0"/>
              <a:t>or conclusion drawn there in but </a:t>
            </a:r>
            <a:r>
              <a:rPr lang="en-US" sz="2000" dirty="0" smtClean="0"/>
              <a:t>approve the </a:t>
            </a:r>
            <a:r>
              <a:rPr lang="en-US" sz="2000" dirty="0"/>
              <a:t>thesis only for the purpose for which it has </a:t>
            </a:r>
            <a:r>
              <a:rPr lang="en-US" sz="2000" dirty="0" smtClean="0"/>
              <a:t>been submitted</a:t>
            </a:r>
            <a:r>
              <a:rPr lang="en-US" sz="2000" dirty="0"/>
              <a:t>.</a:t>
            </a:r>
          </a:p>
          <a:p>
            <a:endParaRPr lang="en-US" dirty="0"/>
          </a:p>
          <a:p>
            <a:r>
              <a:rPr lang="en-US" sz="2000" b="1" dirty="0"/>
              <a:t>Board of </a:t>
            </a:r>
            <a:r>
              <a:rPr lang="en-US" sz="2000" b="1" dirty="0" smtClean="0"/>
              <a:t>Examiners</a:t>
            </a:r>
            <a:endParaRPr lang="en-US" sz="2000" b="1" dirty="0"/>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 </a:t>
            </a:r>
          </a:p>
          <a:p>
            <a:pPr marL="285750" indent="-285750">
              <a:buFont typeface="Arial" panose="020B0604020202020204" pitchFamily="34" charset="0"/>
              <a:buChar char="•"/>
            </a:pPr>
            <a:r>
              <a:rPr lang="en-US" dirty="0"/>
              <a:t> </a:t>
            </a:r>
            <a:endParaRPr lang="en-US" dirty="0" smtClean="0"/>
          </a:p>
          <a:p>
            <a:pPr marL="285750" indent="-285750">
              <a:buFont typeface="Arial" panose="020B0604020202020204" pitchFamily="34" charset="0"/>
              <a:buChar char="•"/>
            </a:pPr>
            <a:r>
              <a:rPr lang="en-US" dirty="0"/>
              <a:t> </a:t>
            </a:r>
            <a:endParaRPr lang="en-US" dirty="0" smtClean="0"/>
          </a:p>
          <a:p>
            <a:pPr marL="285750" indent="-285750">
              <a:buFont typeface="Arial" panose="020B0604020202020204" pitchFamily="34" charset="0"/>
              <a:buChar char="•"/>
            </a:pPr>
            <a:r>
              <a:rPr lang="en-US" dirty="0"/>
              <a:t> </a:t>
            </a:r>
            <a:endParaRPr lang="en-US" dirty="0" smtClean="0"/>
          </a:p>
          <a:p>
            <a:endParaRPr lang="en-US" dirty="0" smtClean="0"/>
          </a:p>
          <a:p>
            <a:pPr marL="285750" indent="-285750">
              <a:buFont typeface="Arial" panose="020B0604020202020204" pitchFamily="34" charset="0"/>
              <a:buChar char="•"/>
            </a:pPr>
            <a:endParaRPr lang="en-US" dirty="0"/>
          </a:p>
        </p:txBody>
      </p:sp>
      <p:sp>
        <p:nvSpPr>
          <p:cNvPr id="5" name="Slide Number Placeholder 4"/>
          <p:cNvSpPr>
            <a:spLocks noGrp="1"/>
          </p:cNvSpPr>
          <p:nvPr>
            <p:ph type="sldNum" sz="quarter" idx="12"/>
          </p:nvPr>
        </p:nvSpPr>
        <p:spPr/>
        <p:txBody>
          <a:bodyPr/>
          <a:lstStyle/>
          <a:p>
            <a:fld id="{E80D3656-1508-41B5-A37B-20A63C582FD7}" type="slidenum">
              <a:rPr lang="en-US" smtClean="0"/>
              <a:t>3</a:t>
            </a:fld>
            <a:endParaRPr lang="en-US"/>
          </a:p>
        </p:txBody>
      </p:sp>
    </p:spTree>
    <p:extLst>
      <p:ext uri="{BB962C8B-B14F-4D97-AF65-F5344CB8AC3E}">
        <p14:creationId xmlns:p14="http://schemas.microsoft.com/office/powerpoint/2010/main" val="84495816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30</a:t>
            </a:fld>
            <a:endParaRPr lang="en-US"/>
          </a:p>
        </p:txBody>
      </p:sp>
      <p:pic>
        <p:nvPicPr>
          <p:cNvPr id="6" name="Picture 5"/>
          <p:cNvPicPr>
            <a:picLocks noChangeAspect="1"/>
          </p:cNvPicPr>
          <p:nvPr/>
        </p:nvPicPr>
        <p:blipFill>
          <a:blip r:embed="rId2"/>
          <a:stretch>
            <a:fillRect/>
          </a:stretch>
        </p:blipFill>
        <p:spPr>
          <a:xfrm>
            <a:off x="78458" y="984858"/>
            <a:ext cx="6701083" cy="7936283"/>
          </a:xfrm>
          <a:prstGeom prst="rect">
            <a:avLst/>
          </a:prstGeom>
        </p:spPr>
      </p:pic>
    </p:spTree>
    <p:extLst>
      <p:ext uri="{BB962C8B-B14F-4D97-AF65-F5344CB8AC3E}">
        <p14:creationId xmlns:p14="http://schemas.microsoft.com/office/powerpoint/2010/main" val="207248770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31</a:t>
            </a:fld>
            <a:endParaRPr lang="en-US"/>
          </a:p>
        </p:txBody>
      </p:sp>
      <p:pic>
        <p:nvPicPr>
          <p:cNvPr id="5" name="Picture 4"/>
          <p:cNvPicPr>
            <a:picLocks noChangeAspect="1"/>
          </p:cNvPicPr>
          <p:nvPr/>
        </p:nvPicPr>
        <p:blipFill>
          <a:blip r:embed="rId2"/>
          <a:stretch>
            <a:fillRect/>
          </a:stretch>
        </p:blipFill>
        <p:spPr>
          <a:xfrm>
            <a:off x="156917" y="365259"/>
            <a:ext cx="6701083" cy="7307772"/>
          </a:xfrm>
          <a:prstGeom prst="rect">
            <a:avLst/>
          </a:prstGeom>
        </p:spPr>
      </p:pic>
    </p:spTree>
    <p:extLst>
      <p:ext uri="{BB962C8B-B14F-4D97-AF65-F5344CB8AC3E}">
        <p14:creationId xmlns:p14="http://schemas.microsoft.com/office/powerpoint/2010/main" val="370514643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32</a:t>
            </a:fld>
            <a:endParaRPr lang="en-US"/>
          </a:p>
        </p:txBody>
      </p:sp>
      <p:pic>
        <p:nvPicPr>
          <p:cNvPr id="5" name="Picture 4"/>
          <p:cNvPicPr>
            <a:picLocks noChangeAspect="1"/>
          </p:cNvPicPr>
          <p:nvPr/>
        </p:nvPicPr>
        <p:blipFill>
          <a:blip r:embed="rId2"/>
          <a:stretch>
            <a:fillRect/>
          </a:stretch>
        </p:blipFill>
        <p:spPr>
          <a:xfrm>
            <a:off x="78458" y="678973"/>
            <a:ext cx="6701083" cy="8548054"/>
          </a:xfrm>
          <a:prstGeom prst="rect">
            <a:avLst/>
          </a:prstGeom>
        </p:spPr>
      </p:pic>
    </p:spTree>
    <p:extLst>
      <p:ext uri="{BB962C8B-B14F-4D97-AF65-F5344CB8AC3E}">
        <p14:creationId xmlns:p14="http://schemas.microsoft.com/office/powerpoint/2010/main" val="301336694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33</a:t>
            </a:fld>
            <a:endParaRPr lang="en-US"/>
          </a:p>
        </p:txBody>
      </p:sp>
      <p:pic>
        <p:nvPicPr>
          <p:cNvPr id="51" name="Picture 50"/>
          <p:cNvPicPr>
            <a:picLocks noChangeAspect="1"/>
          </p:cNvPicPr>
          <p:nvPr/>
        </p:nvPicPr>
        <p:blipFill>
          <a:blip r:embed="rId2"/>
          <a:stretch>
            <a:fillRect/>
          </a:stretch>
        </p:blipFill>
        <p:spPr>
          <a:xfrm>
            <a:off x="78458" y="764194"/>
            <a:ext cx="6701083" cy="8377611"/>
          </a:xfrm>
          <a:prstGeom prst="rect">
            <a:avLst/>
          </a:prstGeom>
        </p:spPr>
      </p:pic>
    </p:spTree>
    <p:extLst>
      <p:ext uri="{BB962C8B-B14F-4D97-AF65-F5344CB8AC3E}">
        <p14:creationId xmlns:p14="http://schemas.microsoft.com/office/powerpoint/2010/main" val="6168599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34</a:t>
            </a:fld>
            <a:endParaRPr lang="en-US"/>
          </a:p>
        </p:txBody>
      </p:sp>
      <p:pic>
        <p:nvPicPr>
          <p:cNvPr id="5" name="Picture 4"/>
          <p:cNvPicPr>
            <a:picLocks noChangeAspect="1"/>
          </p:cNvPicPr>
          <p:nvPr/>
        </p:nvPicPr>
        <p:blipFill>
          <a:blip r:embed="rId2"/>
          <a:stretch>
            <a:fillRect/>
          </a:stretch>
        </p:blipFill>
        <p:spPr>
          <a:xfrm>
            <a:off x="9525" y="1234947"/>
            <a:ext cx="6701083" cy="6441858"/>
          </a:xfrm>
          <a:prstGeom prst="rect">
            <a:avLst/>
          </a:prstGeom>
        </p:spPr>
      </p:pic>
      <p:sp>
        <p:nvSpPr>
          <p:cNvPr id="2" name="TextBox 1"/>
          <p:cNvSpPr txBox="1"/>
          <p:nvPr/>
        </p:nvSpPr>
        <p:spPr>
          <a:xfrm>
            <a:off x="2925549" y="1752600"/>
            <a:ext cx="884451" cy="230832"/>
          </a:xfrm>
          <a:prstGeom prst="rect">
            <a:avLst/>
          </a:prstGeom>
          <a:solidFill>
            <a:schemeClr val="bg1"/>
          </a:solidFill>
        </p:spPr>
        <p:txBody>
          <a:bodyPr wrap="square" rtlCol="0">
            <a:spAutoFit/>
          </a:bodyPr>
          <a:lstStyle/>
          <a:p>
            <a:r>
              <a:rPr lang="en-US" sz="900" b="1" dirty="0" smtClean="0"/>
              <a:t>Upload Article</a:t>
            </a:r>
            <a:endParaRPr lang="en-US" sz="900" b="1" dirty="0"/>
          </a:p>
        </p:txBody>
      </p:sp>
      <p:sp>
        <p:nvSpPr>
          <p:cNvPr id="6" name="TextBox 5"/>
          <p:cNvSpPr txBox="1"/>
          <p:nvPr/>
        </p:nvSpPr>
        <p:spPr>
          <a:xfrm>
            <a:off x="2982699" y="2461869"/>
            <a:ext cx="884451" cy="230832"/>
          </a:xfrm>
          <a:prstGeom prst="rect">
            <a:avLst/>
          </a:prstGeom>
          <a:solidFill>
            <a:schemeClr val="bg1"/>
          </a:solidFill>
        </p:spPr>
        <p:txBody>
          <a:bodyPr wrap="square" rtlCol="0">
            <a:spAutoFit/>
          </a:bodyPr>
          <a:lstStyle/>
          <a:p>
            <a:r>
              <a:rPr lang="en-US" sz="900" b="1" dirty="0" smtClean="0"/>
              <a:t>View Article</a:t>
            </a:r>
            <a:endParaRPr lang="en-US" sz="900" b="1" dirty="0"/>
          </a:p>
        </p:txBody>
      </p:sp>
      <p:sp>
        <p:nvSpPr>
          <p:cNvPr id="7" name="TextBox 6"/>
          <p:cNvSpPr txBox="1"/>
          <p:nvPr/>
        </p:nvSpPr>
        <p:spPr>
          <a:xfrm>
            <a:off x="4314825" y="5410656"/>
            <a:ext cx="971550" cy="253916"/>
          </a:xfrm>
          <a:prstGeom prst="rect">
            <a:avLst/>
          </a:prstGeom>
          <a:solidFill>
            <a:schemeClr val="bg1"/>
          </a:solidFill>
        </p:spPr>
        <p:txBody>
          <a:bodyPr wrap="square" rtlCol="0">
            <a:spAutoFit/>
          </a:bodyPr>
          <a:lstStyle/>
          <a:p>
            <a:r>
              <a:rPr lang="en-US" sz="1050" b="1" dirty="0"/>
              <a:t>BUIE </a:t>
            </a:r>
            <a:r>
              <a:rPr lang="en-US" sz="1050" b="1" dirty="0" smtClean="0"/>
              <a:t>SPACE)</a:t>
            </a:r>
            <a:endParaRPr lang="en-US" sz="1050" b="1" dirty="0"/>
          </a:p>
        </p:txBody>
      </p:sp>
    </p:spTree>
    <p:extLst>
      <p:ext uri="{BB962C8B-B14F-4D97-AF65-F5344CB8AC3E}">
        <p14:creationId xmlns:p14="http://schemas.microsoft.com/office/powerpoint/2010/main" val="179804098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35</a:t>
            </a:fld>
            <a:endParaRPr lang="en-US"/>
          </a:p>
        </p:txBody>
      </p:sp>
      <p:pic>
        <p:nvPicPr>
          <p:cNvPr id="5" name="Picture 4"/>
          <p:cNvPicPr>
            <a:picLocks noChangeAspect="1"/>
          </p:cNvPicPr>
          <p:nvPr/>
        </p:nvPicPr>
        <p:blipFill>
          <a:blip r:embed="rId2"/>
          <a:stretch>
            <a:fillRect/>
          </a:stretch>
        </p:blipFill>
        <p:spPr>
          <a:xfrm>
            <a:off x="78458" y="892788"/>
            <a:ext cx="6701083" cy="8120423"/>
          </a:xfrm>
          <a:prstGeom prst="rect">
            <a:avLst/>
          </a:prstGeom>
        </p:spPr>
      </p:pic>
      <p:sp>
        <p:nvSpPr>
          <p:cNvPr id="6" name="TextBox 5"/>
          <p:cNvSpPr txBox="1"/>
          <p:nvPr/>
        </p:nvSpPr>
        <p:spPr>
          <a:xfrm>
            <a:off x="3211299" y="3990975"/>
            <a:ext cx="884451" cy="230832"/>
          </a:xfrm>
          <a:prstGeom prst="rect">
            <a:avLst/>
          </a:prstGeom>
          <a:solidFill>
            <a:schemeClr val="bg1"/>
          </a:solidFill>
        </p:spPr>
        <p:txBody>
          <a:bodyPr wrap="square" rtlCol="0">
            <a:spAutoFit/>
          </a:bodyPr>
          <a:lstStyle/>
          <a:p>
            <a:r>
              <a:rPr lang="en-US" sz="900" b="1" dirty="0" smtClean="0"/>
              <a:t>View Article</a:t>
            </a:r>
            <a:endParaRPr lang="en-US" sz="900" b="1" dirty="0"/>
          </a:p>
        </p:txBody>
      </p:sp>
      <p:sp>
        <p:nvSpPr>
          <p:cNvPr id="2" name="Rectangle 1"/>
          <p:cNvSpPr/>
          <p:nvPr/>
        </p:nvSpPr>
        <p:spPr>
          <a:xfrm>
            <a:off x="4316200" y="3574107"/>
            <a:ext cx="1017800" cy="323850"/>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TextBox 6"/>
          <p:cNvSpPr txBox="1"/>
          <p:nvPr/>
        </p:nvSpPr>
        <p:spPr>
          <a:xfrm>
            <a:off x="4397162" y="3620616"/>
            <a:ext cx="855876" cy="230832"/>
          </a:xfrm>
          <a:prstGeom prst="rect">
            <a:avLst/>
          </a:prstGeom>
          <a:solidFill>
            <a:schemeClr val="bg1"/>
          </a:solidFill>
        </p:spPr>
        <p:txBody>
          <a:bodyPr wrap="square" rtlCol="0">
            <a:spAutoFit/>
          </a:bodyPr>
          <a:lstStyle/>
          <a:p>
            <a:r>
              <a:rPr lang="en-US" sz="900" b="1" dirty="0" smtClean="0"/>
              <a:t>upload </a:t>
            </a:r>
            <a:r>
              <a:rPr lang="en-US" sz="800" b="1" dirty="0" smtClean="0"/>
              <a:t>Article</a:t>
            </a:r>
            <a:endParaRPr lang="en-US" sz="900" b="1" dirty="0"/>
          </a:p>
        </p:txBody>
      </p:sp>
      <p:sp>
        <p:nvSpPr>
          <p:cNvPr id="8" name="TextBox 7"/>
          <p:cNvSpPr txBox="1"/>
          <p:nvPr/>
        </p:nvSpPr>
        <p:spPr>
          <a:xfrm>
            <a:off x="4706725" y="6467931"/>
            <a:ext cx="236750" cy="222690"/>
          </a:xfrm>
          <a:prstGeom prst="rect">
            <a:avLst/>
          </a:prstGeom>
          <a:solidFill>
            <a:schemeClr val="bg1"/>
          </a:solidFill>
        </p:spPr>
        <p:txBody>
          <a:bodyPr wrap="square" rtlCol="0">
            <a:spAutoFit/>
          </a:bodyPr>
          <a:lstStyle/>
          <a:p>
            <a:endParaRPr lang="en-US" sz="900" b="1" dirty="0"/>
          </a:p>
        </p:txBody>
      </p:sp>
      <p:sp>
        <p:nvSpPr>
          <p:cNvPr id="9" name="TextBox 8"/>
          <p:cNvSpPr txBox="1"/>
          <p:nvPr/>
        </p:nvSpPr>
        <p:spPr>
          <a:xfrm>
            <a:off x="790576" y="6394610"/>
            <a:ext cx="1066800"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900" b="1" dirty="0" smtClean="0"/>
              <a:t>Article Management</a:t>
            </a:r>
            <a:endParaRPr lang="en-US" sz="900" b="1" dirty="0"/>
          </a:p>
        </p:txBody>
      </p:sp>
      <p:sp>
        <p:nvSpPr>
          <p:cNvPr id="10" name="TextBox 9"/>
          <p:cNvSpPr txBox="1"/>
          <p:nvPr/>
        </p:nvSpPr>
        <p:spPr>
          <a:xfrm>
            <a:off x="2652959" y="6579276"/>
            <a:ext cx="629091" cy="461665"/>
          </a:xfrm>
          <a:prstGeom prst="rect">
            <a:avLst/>
          </a:prstGeom>
          <a:solidFill>
            <a:schemeClr val="bg1"/>
          </a:solidFill>
        </p:spPr>
        <p:txBody>
          <a:bodyPr wrap="square" rtlCol="0">
            <a:spAutoFit/>
          </a:bodyPr>
          <a:lstStyle/>
          <a:p>
            <a:pPr algn="ctr"/>
            <a:r>
              <a:rPr lang="en-US" sz="1200" b="1" dirty="0" smtClean="0"/>
              <a:t>BUIE SPACE</a:t>
            </a:r>
            <a:endParaRPr lang="en-US" sz="1200" b="1" dirty="0"/>
          </a:p>
        </p:txBody>
      </p:sp>
      <p:sp>
        <p:nvSpPr>
          <p:cNvPr id="11" name="TextBox 10"/>
          <p:cNvSpPr txBox="1"/>
          <p:nvPr/>
        </p:nvSpPr>
        <p:spPr>
          <a:xfrm>
            <a:off x="2857500" y="8182431"/>
            <a:ext cx="971550" cy="230832"/>
          </a:xfrm>
          <a:prstGeom prst="rect">
            <a:avLst/>
          </a:prstGeom>
          <a:solidFill>
            <a:schemeClr val="bg1"/>
          </a:solidFill>
        </p:spPr>
        <p:txBody>
          <a:bodyPr wrap="square" rtlCol="0">
            <a:spAutoFit/>
          </a:bodyPr>
          <a:lstStyle/>
          <a:p>
            <a:r>
              <a:rPr lang="en-US" sz="900" b="1" dirty="0"/>
              <a:t>BUIE SPACE</a:t>
            </a:r>
            <a:endParaRPr lang="en-US" sz="900" b="1" dirty="0"/>
          </a:p>
        </p:txBody>
      </p:sp>
    </p:spTree>
    <p:extLst>
      <p:ext uri="{BB962C8B-B14F-4D97-AF65-F5344CB8AC3E}">
        <p14:creationId xmlns:p14="http://schemas.microsoft.com/office/powerpoint/2010/main" val="136873315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36</a:t>
            </a:fld>
            <a:endParaRPr lang="en-US"/>
          </a:p>
        </p:txBody>
      </p:sp>
      <p:pic>
        <p:nvPicPr>
          <p:cNvPr id="5" name="Picture 4"/>
          <p:cNvPicPr>
            <a:picLocks noChangeAspect="1"/>
          </p:cNvPicPr>
          <p:nvPr/>
        </p:nvPicPr>
        <p:blipFill>
          <a:blip r:embed="rId2"/>
          <a:stretch>
            <a:fillRect/>
          </a:stretch>
        </p:blipFill>
        <p:spPr>
          <a:xfrm>
            <a:off x="-86972" y="869200"/>
            <a:ext cx="7031944" cy="8167600"/>
          </a:xfrm>
          <a:prstGeom prst="rect">
            <a:avLst/>
          </a:prstGeom>
        </p:spPr>
      </p:pic>
      <p:sp>
        <p:nvSpPr>
          <p:cNvPr id="6" name="TextBox 5"/>
          <p:cNvSpPr txBox="1"/>
          <p:nvPr/>
        </p:nvSpPr>
        <p:spPr>
          <a:xfrm>
            <a:off x="3429000" y="8268156"/>
            <a:ext cx="971550" cy="230832"/>
          </a:xfrm>
          <a:prstGeom prst="rect">
            <a:avLst/>
          </a:prstGeom>
          <a:solidFill>
            <a:schemeClr val="bg1"/>
          </a:solidFill>
        </p:spPr>
        <p:txBody>
          <a:bodyPr wrap="square" rtlCol="0">
            <a:spAutoFit/>
          </a:bodyPr>
          <a:lstStyle/>
          <a:p>
            <a:r>
              <a:rPr lang="en-US" sz="900" b="1" dirty="0"/>
              <a:t>BUIE SPACE</a:t>
            </a:r>
            <a:endParaRPr lang="en-US" sz="900" b="1" dirty="0"/>
          </a:p>
        </p:txBody>
      </p:sp>
      <p:sp>
        <p:nvSpPr>
          <p:cNvPr id="7" name="TextBox 6"/>
          <p:cNvSpPr txBox="1"/>
          <p:nvPr/>
        </p:nvSpPr>
        <p:spPr>
          <a:xfrm>
            <a:off x="4333875" y="6620330"/>
            <a:ext cx="1295400" cy="2308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900" b="1" dirty="0" smtClean="0"/>
              <a:t>Upload Article</a:t>
            </a:r>
            <a:endParaRPr lang="en-US" sz="900" b="1" dirty="0"/>
          </a:p>
        </p:txBody>
      </p:sp>
      <p:sp>
        <p:nvSpPr>
          <p:cNvPr id="8" name="TextBox 7"/>
          <p:cNvSpPr txBox="1"/>
          <p:nvPr/>
        </p:nvSpPr>
        <p:spPr>
          <a:xfrm>
            <a:off x="4381500" y="7089893"/>
            <a:ext cx="1295400" cy="2308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900" b="1" dirty="0" smtClean="0"/>
              <a:t>Edit article</a:t>
            </a:r>
            <a:endParaRPr lang="en-US" sz="900" b="1" dirty="0"/>
          </a:p>
        </p:txBody>
      </p:sp>
    </p:spTree>
    <p:extLst>
      <p:ext uri="{BB962C8B-B14F-4D97-AF65-F5344CB8AC3E}">
        <p14:creationId xmlns:p14="http://schemas.microsoft.com/office/powerpoint/2010/main" val="124701718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37</a:t>
            </a:fld>
            <a:endParaRPr lang="en-US"/>
          </a:p>
        </p:txBody>
      </p:sp>
      <p:pic>
        <p:nvPicPr>
          <p:cNvPr id="5" name="Picture 4"/>
          <p:cNvPicPr>
            <a:picLocks noChangeAspect="1"/>
          </p:cNvPicPr>
          <p:nvPr/>
        </p:nvPicPr>
        <p:blipFill>
          <a:blip r:embed="rId2"/>
          <a:stretch>
            <a:fillRect/>
          </a:stretch>
        </p:blipFill>
        <p:spPr>
          <a:xfrm>
            <a:off x="78458" y="983336"/>
            <a:ext cx="6701083" cy="7939327"/>
          </a:xfrm>
          <a:prstGeom prst="rect">
            <a:avLst/>
          </a:prstGeom>
        </p:spPr>
      </p:pic>
      <p:sp>
        <p:nvSpPr>
          <p:cNvPr id="6" name="TextBox 5"/>
          <p:cNvSpPr txBox="1"/>
          <p:nvPr/>
        </p:nvSpPr>
        <p:spPr>
          <a:xfrm>
            <a:off x="4333875" y="2591255"/>
            <a:ext cx="1638300" cy="2308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900" b="1" dirty="0" smtClean="0"/>
              <a:t>Articles</a:t>
            </a:r>
            <a:endParaRPr lang="en-US" sz="900" b="1" dirty="0"/>
          </a:p>
        </p:txBody>
      </p:sp>
      <p:sp>
        <p:nvSpPr>
          <p:cNvPr id="7" name="TextBox 6"/>
          <p:cNvSpPr txBox="1"/>
          <p:nvPr/>
        </p:nvSpPr>
        <p:spPr>
          <a:xfrm>
            <a:off x="1752600" y="3781425"/>
            <a:ext cx="2733675" cy="215444"/>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800" b="1" dirty="0" smtClean="0"/>
              <a:t>Second level DFD - BUIE SPACE</a:t>
            </a:r>
            <a:endParaRPr lang="en-US" sz="800" b="1" dirty="0"/>
          </a:p>
        </p:txBody>
      </p:sp>
    </p:spTree>
    <p:extLst>
      <p:ext uri="{BB962C8B-B14F-4D97-AF65-F5344CB8AC3E}">
        <p14:creationId xmlns:p14="http://schemas.microsoft.com/office/powerpoint/2010/main" val="345726983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38</a:t>
            </a:fld>
            <a:endParaRPr lang="en-US"/>
          </a:p>
        </p:txBody>
      </p:sp>
      <p:sp>
        <p:nvSpPr>
          <p:cNvPr id="5" name="Rectangle 3"/>
          <p:cNvSpPr>
            <a:spLocks noChangeArrowheads="1"/>
          </p:cNvSpPr>
          <p:nvPr/>
        </p:nvSpPr>
        <p:spPr bwMode="auto">
          <a:xfrm>
            <a:off x="-158885" y="525024"/>
            <a:ext cx="6858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525463" algn="l"/>
              </a:tabLst>
              <a:defRPr>
                <a:solidFill>
                  <a:schemeClr val="tx1"/>
                </a:solidFill>
                <a:latin typeface="Arial" panose="020B0604020202020204" pitchFamily="34" charset="0"/>
              </a:defRPr>
            </a:lvl1pPr>
            <a:lvl2pPr eaLnBrk="0" fontAlgn="base" hangingPunct="0">
              <a:spcBef>
                <a:spcPct val="0"/>
              </a:spcBef>
              <a:spcAft>
                <a:spcPct val="0"/>
              </a:spcAft>
              <a:tabLst>
                <a:tab pos="525463" algn="l"/>
              </a:tabLst>
              <a:defRPr>
                <a:solidFill>
                  <a:schemeClr val="tx1"/>
                </a:solidFill>
                <a:latin typeface="Arial" panose="020B0604020202020204" pitchFamily="34" charset="0"/>
              </a:defRPr>
            </a:lvl2pPr>
            <a:lvl3pPr eaLnBrk="0" fontAlgn="base" hangingPunct="0">
              <a:spcBef>
                <a:spcPct val="0"/>
              </a:spcBef>
              <a:spcAft>
                <a:spcPct val="0"/>
              </a:spcAft>
              <a:tabLst>
                <a:tab pos="525463" algn="l"/>
              </a:tabLst>
              <a:defRPr>
                <a:solidFill>
                  <a:schemeClr val="tx1"/>
                </a:solidFill>
                <a:latin typeface="Arial" panose="020B0604020202020204" pitchFamily="34" charset="0"/>
              </a:defRPr>
            </a:lvl3pPr>
            <a:lvl4pPr eaLnBrk="0" fontAlgn="base" hangingPunct="0">
              <a:spcBef>
                <a:spcPct val="0"/>
              </a:spcBef>
              <a:spcAft>
                <a:spcPct val="0"/>
              </a:spcAft>
              <a:tabLst>
                <a:tab pos="525463" algn="l"/>
              </a:tabLst>
              <a:defRPr>
                <a:solidFill>
                  <a:schemeClr val="tx1"/>
                </a:solidFill>
                <a:latin typeface="Arial" panose="020B0604020202020204" pitchFamily="34" charset="0"/>
              </a:defRPr>
            </a:lvl4pPr>
            <a:lvl5pPr eaLnBrk="0" fontAlgn="base" hangingPunct="0">
              <a:spcBef>
                <a:spcPct val="0"/>
              </a:spcBef>
              <a:spcAft>
                <a:spcPct val="0"/>
              </a:spcAft>
              <a:tabLst>
                <a:tab pos="525463" algn="l"/>
              </a:tabLst>
              <a:defRPr>
                <a:solidFill>
                  <a:schemeClr val="tx1"/>
                </a:solidFill>
                <a:latin typeface="Arial" panose="020B0604020202020204" pitchFamily="34" charset="0"/>
              </a:defRPr>
            </a:lvl5pPr>
            <a:lvl6pPr eaLnBrk="0" fontAlgn="base" hangingPunct="0">
              <a:spcBef>
                <a:spcPct val="0"/>
              </a:spcBef>
              <a:spcAft>
                <a:spcPct val="0"/>
              </a:spcAft>
              <a:tabLst>
                <a:tab pos="525463" algn="l"/>
              </a:tabLst>
              <a:defRPr>
                <a:solidFill>
                  <a:schemeClr val="tx1"/>
                </a:solidFill>
                <a:latin typeface="Arial" panose="020B0604020202020204" pitchFamily="34" charset="0"/>
              </a:defRPr>
            </a:lvl6pPr>
            <a:lvl7pPr eaLnBrk="0" fontAlgn="base" hangingPunct="0">
              <a:spcBef>
                <a:spcPct val="0"/>
              </a:spcBef>
              <a:spcAft>
                <a:spcPct val="0"/>
              </a:spcAft>
              <a:tabLst>
                <a:tab pos="525463" algn="l"/>
              </a:tabLst>
              <a:defRPr>
                <a:solidFill>
                  <a:schemeClr val="tx1"/>
                </a:solidFill>
                <a:latin typeface="Arial" panose="020B0604020202020204" pitchFamily="34" charset="0"/>
              </a:defRPr>
            </a:lvl7pPr>
            <a:lvl8pPr eaLnBrk="0" fontAlgn="base" hangingPunct="0">
              <a:spcBef>
                <a:spcPct val="0"/>
              </a:spcBef>
              <a:spcAft>
                <a:spcPct val="0"/>
              </a:spcAft>
              <a:tabLst>
                <a:tab pos="525463" algn="l"/>
              </a:tabLst>
              <a:defRPr>
                <a:solidFill>
                  <a:schemeClr val="tx1"/>
                </a:solidFill>
                <a:latin typeface="Arial" panose="020B0604020202020204" pitchFamily="34" charset="0"/>
              </a:defRPr>
            </a:lvl8pPr>
            <a:lvl9pPr eaLnBrk="0" fontAlgn="base" hangingPunct="0">
              <a:spcBef>
                <a:spcPct val="0"/>
              </a:spcBef>
              <a:spcAft>
                <a:spcPct val="0"/>
              </a:spcAft>
              <a:tabLst>
                <a:tab pos="525463" algn="l"/>
              </a:tabLst>
              <a:defRPr>
                <a:solidFill>
                  <a:schemeClr val="tx1"/>
                </a:solidFill>
                <a:latin typeface="Arial" panose="020B0604020202020204" pitchFamily="34" charset="0"/>
              </a:defRPr>
            </a:lvl9pPr>
          </a:lstStyle>
          <a:p>
            <a:pPr marL="457200" marR="0" lvl="1" indent="0" algn="l" defTabSz="914400" rtl="0" eaLnBrk="0" fontAlgn="base" latinLnBrk="0" hangingPunct="0">
              <a:lnSpc>
                <a:spcPct val="100000"/>
              </a:lnSpc>
              <a:spcBef>
                <a:spcPct val="0"/>
              </a:spcBef>
              <a:spcAft>
                <a:spcPct val="0"/>
              </a:spcAft>
              <a:buClrTx/>
              <a:buSzTx/>
              <a:buFontTx/>
              <a:buAutoNum type="arabicPeriod"/>
              <a:tabLst>
                <a:tab pos="525463" algn="l"/>
              </a:tabLst>
            </a:pPr>
            <a:r>
              <a:rPr kumimoji="0" lang="en-US" altLang="en-US" sz="1200" b="1" i="0" u="none" strike="noStrike" cap="none" normalizeH="0" baseline="0" smtClean="0">
                <a:ln>
                  <a:noFill/>
                </a:ln>
                <a:solidFill>
                  <a:schemeClr val="tx1"/>
                </a:solidFill>
                <a:effectLst/>
                <a:latin typeface="Arial" panose="020B0604020202020204" pitchFamily="34" charset="0"/>
                <a:ea typeface="Times New Roman" panose="02020603050405020304" pitchFamily="18" charset="0"/>
              </a:rPr>
              <a:t>Input and Output Designs</a:t>
            </a:r>
            <a:endParaRPr kumimoji="0" lang="en-US" altLang="en-US" sz="6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525463" algn="l"/>
              </a:tabLst>
            </a:pP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6" name="Rectangle 4"/>
          <p:cNvSpPr>
            <a:spLocks noChangeArrowheads="1"/>
          </p:cNvSpPr>
          <p:nvPr/>
        </p:nvSpPr>
        <p:spPr bwMode="auto">
          <a:xfrm>
            <a:off x="309664" y="6841652"/>
            <a:ext cx="685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2045643"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
            </a:r>
            <a:br>
              <a:rPr kumimoji="0" lang="en-US" altLang="en-US" sz="1200" b="0"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br>
            <a:endParaRPr kumimoji="0" lang="en-US" altLang="en-US" sz="6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Fig 6.11 (Home page)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480380"/>
            <a:ext cx="6858000" cy="3855742"/>
          </a:xfrm>
          <a:prstGeom prst="rect">
            <a:avLst/>
          </a:prstGeom>
        </p:spPr>
      </p:pic>
    </p:spTree>
    <p:extLst>
      <p:ext uri="{BB962C8B-B14F-4D97-AF65-F5344CB8AC3E}">
        <p14:creationId xmlns:p14="http://schemas.microsoft.com/office/powerpoint/2010/main" val="325839258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39</a:t>
            </a:fld>
            <a:endParaRPr lang="en-US"/>
          </a:p>
        </p:txBody>
      </p:sp>
      <p:sp>
        <p:nvSpPr>
          <p:cNvPr id="5" name="Rectangle 5"/>
          <p:cNvSpPr>
            <a:spLocks noChangeArrowheads="1"/>
          </p:cNvSpPr>
          <p:nvPr/>
        </p:nvSpPr>
        <p:spPr bwMode="auto">
          <a:xfrm>
            <a:off x="-295072" y="9352847"/>
            <a:ext cx="685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
            </a:r>
            <a:br>
              <a:rPr kumimoji="0" lang="en-US" altLang="en-US" sz="1200" b="0"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br>
            <a:endParaRPr kumimoji="0" lang="en-US" altLang="en-US" sz="600" b="0" i="0" u="none" strike="noStrike" cap="none" normalizeH="0" baseline="0" dirty="0" smtClean="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Fig 6.12 (Admin </a:t>
            </a:r>
            <a:r>
              <a:rPr kumimoji="0" lang="en-US" altLang="en-US" sz="1200" b="1" i="0" u="none" strike="noStrike" cap="none" normalizeH="0" baseline="0" dirty="0" err="1" smtClean="0">
                <a:ln>
                  <a:noFill/>
                </a:ln>
                <a:solidFill>
                  <a:schemeClr val="tx1"/>
                </a:solidFill>
                <a:effectLst/>
                <a:latin typeface="Arial" panose="020B0604020202020204" pitchFamily="34" charset="0"/>
                <a:ea typeface="Times New Roman" panose="02020603050405020304" pitchFamily="18" charset="0"/>
              </a:rPr>
              <a:t>Panal</a:t>
            </a:r>
            <a:r>
              <a:rPr kumimoji="0" lang="en-US" altLang="en-US" sz="1200" b="1"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pic>
        <p:nvPicPr>
          <p:cNvPr id="8" name="Picture 7"/>
          <p:cNvPicPr>
            <a:picLocks noChangeAspect="1"/>
          </p:cNvPicPr>
          <p:nvPr/>
        </p:nvPicPr>
        <p:blipFill>
          <a:blip r:embed="rId2"/>
          <a:stretch>
            <a:fillRect/>
          </a:stretch>
        </p:blipFill>
        <p:spPr>
          <a:xfrm>
            <a:off x="0" y="211847"/>
            <a:ext cx="6858000" cy="4557077"/>
          </a:xfrm>
          <a:prstGeom prst="rect">
            <a:avLst/>
          </a:prstGeom>
        </p:spPr>
      </p:pic>
      <p:pic>
        <p:nvPicPr>
          <p:cNvPr id="11" name="Picture 10"/>
          <p:cNvPicPr>
            <a:picLocks noChangeAspect="1"/>
          </p:cNvPicPr>
          <p:nvPr/>
        </p:nvPicPr>
        <p:blipFill>
          <a:blip r:embed="rId3"/>
          <a:stretch>
            <a:fillRect/>
          </a:stretch>
        </p:blipFill>
        <p:spPr>
          <a:xfrm>
            <a:off x="0" y="5097307"/>
            <a:ext cx="6858000" cy="3927157"/>
          </a:xfrm>
          <a:prstGeom prst="rect">
            <a:avLst/>
          </a:prstGeom>
        </p:spPr>
      </p:pic>
    </p:spTree>
    <p:extLst>
      <p:ext uri="{BB962C8B-B14F-4D97-AF65-F5344CB8AC3E}">
        <p14:creationId xmlns:p14="http://schemas.microsoft.com/office/powerpoint/2010/main" val="308017065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61257" y="1203783"/>
            <a:ext cx="6288833" cy="3788858"/>
          </a:xfrm>
          <a:prstGeom prst="rect">
            <a:avLst/>
          </a:prstGeom>
        </p:spPr>
        <p:txBody>
          <a:bodyPr wrap="square">
            <a:spAutoFit/>
          </a:bodyPr>
          <a:lstStyle/>
          <a:p>
            <a:pPr algn="ctr">
              <a:lnSpc>
                <a:spcPct val="150000"/>
              </a:lnSpc>
            </a:pPr>
            <a:r>
              <a:rPr lang="en-US" sz="3600" b="1" dirty="0"/>
              <a:t>Declaration</a:t>
            </a:r>
          </a:p>
          <a:p>
            <a:pPr>
              <a:lnSpc>
                <a:spcPct val="150000"/>
              </a:lnSpc>
            </a:pPr>
            <a:endParaRPr lang="en-US" dirty="0"/>
          </a:p>
          <a:p>
            <a:pPr>
              <a:lnSpc>
                <a:spcPct val="150000"/>
              </a:lnSpc>
            </a:pPr>
            <a:r>
              <a:rPr lang="en-US" dirty="0"/>
              <a:t>I hereby declare that this submission is my own </a:t>
            </a:r>
            <a:r>
              <a:rPr lang="en-US" dirty="0" smtClean="0"/>
              <a:t>work and </a:t>
            </a:r>
            <a:r>
              <a:rPr lang="en-US" dirty="0"/>
              <a:t>that, to the best of my knowledge and belief, </a:t>
            </a:r>
            <a:r>
              <a:rPr lang="en-US" dirty="0" smtClean="0"/>
              <a:t>it contains </a:t>
            </a:r>
            <a:r>
              <a:rPr lang="en-US" dirty="0"/>
              <a:t>no material previously published or </a:t>
            </a:r>
            <a:r>
              <a:rPr lang="en-US" dirty="0" smtClean="0"/>
              <a:t>written by </a:t>
            </a:r>
            <a:r>
              <a:rPr lang="en-US" dirty="0"/>
              <a:t>another person nor material which has been </a:t>
            </a:r>
            <a:r>
              <a:rPr lang="en-US" dirty="0" smtClean="0"/>
              <a:t>accepted </a:t>
            </a:r>
            <a:r>
              <a:rPr lang="en-US" dirty="0"/>
              <a:t>for the award of any other degrees or </a:t>
            </a:r>
            <a:r>
              <a:rPr lang="en-US" dirty="0" smtClean="0"/>
              <a:t>diplomas of </a:t>
            </a:r>
            <a:r>
              <a:rPr lang="en-US" dirty="0"/>
              <a:t>the university or other institutes of higher learning,</a:t>
            </a:r>
          </a:p>
          <a:p>
            <a:pPr>
              <a:lnSpc>
                <a:spcPct val="150000"/>
              </a:lnSpc>
            </a:pPr>
            <a:r>
              <a:rPr lang="en-US" dirty="0"/>
              <a:t>except which due acknowledgment has been made </a:t>
            </a:r>
            <a:r>
              <a:rPr lang="en-US" dirty="0" smtClean="0"/>
              <a:t>in this </a:t>
            </a:r>
            <a:r>
              <a:rPr lang="en-US" dirty="0"/>
              <a:t>text.</a:t>
            </a:r>
          </a:p>
        </p:txBody>
      </p:sp>
      <p:sp>
        <p:nvSpPr>
          <p:cNvPr id="4" name="Rectangle 3"/>
          <p:cNvSpPr/>
          <p:nvPr/>
        </p:nvSpPr>
        <p:spPr>
          <a:xfrm>
            <a:off x="426875" y="8522160"/>
            <a:ext cx="3429000" cy="738664"/>
          </a:xfrm>
          <a:prstGeom prst="rect">
            <a:avLst/>
          </a:prstGeom>
        </p:spPr>
        <p:txBody>
          <a:bodyPr>
            <a:spAutoFit/>
          </a:bodyPr>
          <a:lstStyle/>
          <a:p>
            <a:r>
              <a:rPr lang="en-US" dirty="0" smtClean="0"/>
              <a:t>........................................................</a:t>
            </a:r>
            <a:endParaRPr lang="en-US" dirty="0"/>
          </a:p>
          <a:p>
            <a:pPr algn="ctr"/>
            <a:r>
              <a:rPr lang="en-US" sz="2400" b="1" dirty="0" smtClean="0"/>
              <a:t>Signature</a:t>
            </a:r>
            <a:endParaRPr lang="en-US" sz="2400" b="1" dirty="0"/>
          </a:p>
        </p:txBody>
      </p:sp>
      <p:sp>
        <p:nvSpPr>
          <p:cNvPr id="6" name="Slide Number Placeholder 5"/>
          <p:cNvSpPr>
            <a:spLocks noGrp="1"/>
          </p:cNvSpPr>
          <p:nvPr>
            <p:ph type="sldNum" sz="quarter" idx="12"/>
          </p:nvPr>
        </p:nvSpPr>
        <p:spPr/>
        <p:txBody>
          <a:bodyPr/>
          <a:lstStyle/>
          <a:p>
            <a:fld id="{E80D3656-1508-41B5-A37B-20A63C582FD7}" type="slidenum">
              <a:rPr lang="en-US" smtClean="0"/>
              <a:t>4</a:t>
            </a:fld>
            <a:endParaRPr lang="en-US"/>
          </a:p>
        </p:txBody>
      </p:sp>
    </p:spTree>
    <p:extLst>
      <p:ext uri="{BB962C8B-B14F-4D97-AF65-F5344CB8AC3E}">
        <p14:creationId xmlns:p14="http://schemas.microsoft.com/office/powerpoint/2010/main" val="44637503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40</a:t>
            </a:fld>
            <a:endParaRPr lang="en-US"/>
          </a:p>
        </p:txBody>
      </p:sp>
      <p:pic>
        <p:nvPicPr>
          <p:cNvPr id="6" name="Picture 5"/>
          <p:cNvPicPr>
            <a:picLocks noChangeAspect="1"/>
          </p:cNvPicPr>
          <p:nvPr/>
        </p:nvPicPr>
        <p:blipFill>
          <a:blip r:embed="rId2"/>
          <a:stretch>
            <a:fillRect/>
          </a:stretch>
        </p:blipFill>
        <p:spPr>
          <a:xfrm>
            <a:off x="156917" y="6817099"/>
            <a:ext cx="6701083" cy="43524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149640"/>
            <a:ext cx="6858000" cy="3855742"/>
          </a:xfrm>
          <a:prstGeom prst="rect">
            <a:avLst/>
          </a:prstGeom>
        </p:spPr>
      </p:pic>
    </p:spTree>
    <p:extLst>
      <p:ext uri="{BB962C8B-B14F-4D97-AF65-F5344CB8AC3E}">
        <p14:creationId xmlns:p14="http://schemas.microsoft.com/office/powerpoint/2010/main" val="123127845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41</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41078"/>
            <a:ext cx="6858000" cy="3855742"/>
          </a:xfrm>
          <a:prstGeom prst="rect">
            <a:avLst/>
          </a:prstGeom>
        </p:spPr>
      </p:pic>
      <p:sp>
        <p:nvSpPr>
          <p:cNvPr id="8" name="Rectangle 7"/>
          <p:cNvSpPr/>
          <p:nvPr/>
        </p:nvSpPr>
        <p:spPr>
          <a:xfrm>
            <a:off x="0" y="5872662"/>
            <a:ext cx="5289415" cy="369332"/>
          </a:xfrm>
          <a:prstGeom prst="rect">
            <a:avLst/>
          </a:prstGeom>
        </p:spPr>
        <p:txBody>
          <a:bodyPr wrap="square">
            <a:spAutoFit/>
          </a:bodyPr>
          <a:lstStyle/>
          <a:p>
            <a:pPr marL="2098040" marR="0">
              <a:spcBef>
                <a:spcPts val="0"/>
              </a:spcBef>
              <a:spcAft>
                <a:spcPts val="0"/>
              </a:spcAft>
            </a:pPr>
            <a:r>
              <a:rPr lang="en-US" b="1" dirty="0">
                <a:latin typeface="Times New Roman" panose="02020603050405020304" pitchFamily="18" charset="0"/>
                <a:ea typeface="Times New Roman" panose="02020603050405020304" pitchFamily="18" charset="0"/>
              </a:rPr>
              <a:t>Fig</a:t>
            </a:r>
            <a:r>
              <a:rPr lang="en-US" b="1" spc="-10" dirty="0">
                <a:latin typeface="Times New Roman" panose="02020603050405020304" pitchFamily="18" charset="0"/>
                <a:ea typeface="Times New Roman" panose="02020603050405020304" pitchFamily="18" charset="0"/>
              </a:rPr>
              <a:t> </a:t>
            </a:r>
            <a:r>
              <a:rPr lang="en-US" b="1" dirty="0">
                <a:latin typeface="Times New Roman" panose="02020603050405020304" pitchFamily="18" charset="0"/>
                <a:ea typeface="Times New Roman" panose="02020603050405020304" pitchFamily="18" charset="0"/>
              </a:rPr>
              <a:t>6.14</a:t>
            </a:r>
            <a:r>
              <a:rPr lang="en-US" b="1" spc="-5" dirty="0">
                <a:latin typeface="Times New Roman" panose="02020603050405020304" pitchFamily="18" charset="0"/>
                <a:ea typeface="Times New Roman" panose="02020603050405020304" pitchFamily="18" charset="0"/>
              </a:rPr>
              <a:t> </a:t>
            </a:r>
            <a:r>
              <a:rPr lang="en-US" b="1" dirty="0">
                <a:latin typeface="Times New Roman" panose="02020603050405020304" pitchFamily="18" charset="0"/>
                <a:ea typeface="Times New Roman" panose="02020603050405020304" pitchFamily="18" charset="0"/>
              </a:rPr>
              <a:t>(Registration</a:t>
            </a:r>
            <a:r>
              <a:rPr lang="en-US" b="1" spc="-10" dirty="0">
                <a:latin typeface="Times New Roman" panose="02020603050405020304" pitchFamily="18" charset="0"/>
                <a:ea typeface="Times New Roman" panose="02020603050405020304" pitchFamily="18" charset="0"/>
              </a:rPr>
              <a:t> </a:t>
            </a:r>
            <a:r>
              <a:rPr lang="en-US" b="1" dirty="0">
                <a:latin typeface="Times New Roman" panose="02020603050405020304" pitchFamily="18" charset="0"/>
                <a:ea typeface="Times New Roman" panose="02020603050405020304" pitchFamily="18" charset="0"/>
              </a:rPr>
              <a:t>form)</a:t>
            </a:r>
            <a:endParaRPr lang="en-US" sz="16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33845700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42</a:t>
            </a:fld>
            <a:endParaRPr lang="en-US"/>
          </a:p>
        </p:txBody>
      </p:sp>
      <p:sp>
        <p:nvSpPr>
          <p:cNvPr id="6" name="Rectangle 5"/>
          <p:cNvSpPr/>
          <p:nvPr/>
        </p:nvSpPr>
        <p:spPr>
          <a:xfrm>
            <a:off x="0" y="474726"/>
            <a:ext cx="6858000" cy="9405524"/>
          </a:xfrm>
          <a:prstGeom prst="rect">
            <a:avLst/>
          </a:prstGeom>
        </p:spPr>
        <p:txBody>
          <a:bodyPr wrap="square">
            <a:spAutoFit/>
          </a:bodyPr>
          <a:lstStyle/>
          <a:p>
            <a:pPr marR="0" lvl="1">
              <a:spcBef>
                <a:spcPts val="510"/>
              </a:spcBef>
              <a:spcAft>
                <a:spcPts val="0"/>
              </a:spcAft>
              <a:buSzPts val="1200"/>
              <a:tabLst>
                <a:tab pos="446405" algn="l"/>
              </a:tabLst>
            </a:pPr>
            <a:r>
              <a:rPr lang="en-US" sz="1600" b="1" spc="-25" dirty="0" smtClean="0">
                <a:latin typeface="Times New Roman" panose="02020603050405020304" pitchFamily="18" charset="0"/>
                <a:ea typeface="Times New Roman" panose="02020603050405020304" pitchFamily="18" charset="0"/>
              </a:rPr>
              <a:t>6.1	METHODOLOGY</a:t>
            </a:r>
            <a:endParaRPr lang="en-US" sz="1600" b="1" spc="-25" dirty="0">
              <a:latin typeface="Times New Roman" panose="02020603050405020304" pitchFamily="18" charset="0"/>
              <a:ea typeface="Times New Roman" panose="02020603050405020304" pitchFamily="18" charset="0"/>
            </a:endParaRPr>
          </a:p>
          <a:p>
            <a:pPr>
              <a:spcBef>
                <a:spcPts val="25"/>
              </a:spcBef>
            </a:pPr>
            <a:r>
              <a:rPr lang="en-US" b="1" dirty="0">
                <a:latin typeface="Times New Roman" panose="02020603050405020304" pitchFamily="18" charset="0"/>
                <a:ea typeface="Times New Roman" panose="02020603050405020304" pitchFamily="18" charset="0"/>
              </a:rPr>
              <a:t> </a:t>
            </a:r>
            <a:endParaRPr lang="en-US" sz="1600" dirty="0">
              <a:latin typeface="Times New Roman" panose="02020603050405020304" pitchFamily="18" charset="0"/>
              <a:ea typeface="Times New Roman" panose="02020603050405020304" pitchFamily="18" charset="0"/>
            </a:endParaRPr>
          </a:p>
          <a:p>
            <a:pPr marR="0" lvl="2">
              <a:spcBef>
                <a:spcPts val="0"/>
              </a:spcBef>
              <a:spcAft>
                <a:spcPts val="0"/>
              </a:spcAft>
              <a:buSzPts val="1200"/>
              <a:tabLst>
                <a:tab pos="560705" algn="l"/>
              </a:tabLst>
            </a:pPr>
            <a:r>
              <a:rPr lang="en-US" sz="1600" b="1" dirty="0" smtClean="0">
                <a:latin typeface="Times New Roman" panose="02020603050405020304" pitchFamily="18" charset="0"/>
                <a:ea typeface="Times New Roman" panose="02020603050405020304" pitchFamily="18" charset="0"/>
              </a:rPr>
              <a:t>6.7.1	Diagrammatic</a:t>
            </a:r>
            <a:r>
              <a:rPr lang="en-US" sz="1600" b="1" spc="-10" dirty="0" smtClean="0">
                <a:latin typeface="Times New Roman" panose="02020603050405020304" pitchFamily="18" charset="0"/>
                <a:ea typeface="Times New Roman" panose="02020603050405020304" pitchFamily="18" charset="0"/>
              </a:rPr>
              <a:t> </a:t>
            </a:r>
            <a:r>
              <a:rPr lang="en-US" sz="1600" b="1" dirty="0">
                <a:latin typeface="Times New Roman" panose="02020603050405020304" pitchFamily="18" charset="0"/>
                <a:ea typeface="Times New Roman" panose="02020603050405020304" pitchFamily="18" charset="0"/>
              </a:rPr>
              <a:t>process</a:t>
            </a:r>
            <a:r>
              <a:rPr lang="en-US" sz="1600" b="1" spc="-5" dirty="0">
                <a:latin typeface="Times New Roman" panose="02020603050405020304" pitchFamily="18" charset="0"/>
                <a:ea typeface="Times New Roman" panose="02020603050405020304" pitchFamily="18" charset="0"/>
              </a:rPr>
              <a:t> </a:t>
            </a:r>
            <a:r>
              <a:rPr lang="en-US" sz="1600" b="1" dirty="0">
                <a:latin typeface="Times New Roman" panose="02020603050405020304" pitchFamily="18" charset="0"/>
                <a:ea typeface="Times New Roman" panose="02020603050405020304" pitchFamily="18" charset="0"/>
              </a:rPr>
              <a:t>of </a:t>
            </a:r>
            <a:r>
              <a:rPr lang="en-US" sz="1600" b="1" dirty="0" smtClean="0">
                <a:latin typeface="Times New Roman" panose="02020603050405020304" pitchFamily="18" charset="0"/>
                <a:ea typeface="Times New Roman" panose="02020603050405020304" pitchFamily="18" charset="0"/>
              </a:rPr>
              <a:t>BUIE SPACE</a:t>
            </a:r>
            <a:endParaRPr lang="en-US" sz="1400" dirty="0">
              <a:latin typeface="Times New Roman" panose="02020603050405020304" pitchFamily="18" charset="0"/>
              <a:ea typeface="Times New Roman" panose="02020603050405020304" pitchFamily="18" charset="0"/>
            </a:endParaRPr>
          </a:p>
          <a:p>
            <a:pPr>
              <a:spcBef>
                <a:spcPts val="45"/>
              </a:spcBef>
            </a:pPr>
            <a:r>
              <a:rPr lang="en-US" b="1" dirty="0">
                <a:latin typeface="Times New Roman" panose="02020603050405020304" pitchFamily="18" charset="0"/>
                <a:ea typeface="Times New Roman" panose="02020603050405020304" pitchFamily="18" charset="0"/>
              </a:rPr>
              <a:t> </a:t>
            </a:r>
            <a:endParaRPr lang="en-US" sz="1600" dirty="0">
              <a:latin typeface="Times New Roman" panose="02020603050405020304" pitchFamily="18" charset="0"/>
              <a:ea typeface="Times New Roman" panose="02020603050405020304" pitchFamily="18" charset="0"/>
            </a:endParaRPr>
          </a:p>
          <a:p>
            <a:pPr marL="217170" marR="967740" algn="just">
              <a:lnSpc>
                <a:spcPct val="150000"/>
              </a:lnSpc>
              <a:spcBef>
                <a:spcPts val="5"/>
              </a:spcBef>
              <a:spcAft>
                <a:spcPts val="0"/>
              </a:spcAft>
            </a:pPr>
            <a:r>
              <a:rPr lang="en-US" sz="1600" dirty="0">
                <a:latin typeface="Times New Roman" panose="02020603050405020304" pitchFamily="18" charset="0"/>
                <a:ea typeface="Times New Roman" panose="02020603050405020304" pitchFamily="18" charset="0"/>
              </a:rPr>
              <a:t>A software development methodology is a framework that is used to structure, plan, and</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control</a:t>
            </a:r>
            <a:r>
              <a:rPr lang="en-US" sz="1600" spc="-6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the</a:t>
            </a:r>
            <a:r>
              <a:rPr lang="en-US" sz="1600" spc="-6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process</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of</a:t>
            </a:r>
            <a:r>
              <a:rPr lang="en-US" sz="1600" spc="-3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developing</a:t>
            </a:r>
            <a:r>
              <a:rPr lang="en-US" sz="1600" spc="-2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an</a:t>
            </a:r>
            <a:r>
              <a:rPr lang="en-US" sz="1600" spc="-2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information</a:t>
            </a:r>
            <a:r>
              <a:rPr lang="en-US" sz="1600" spc="-1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system,</a:t>
            </a:r>
            <a:r>
              <a:rPr lang="en-US" sz="1600" spc="-1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this</a:t>
            </a:r>
            <a:r>
              <a:rPr lang="en-US" sz="1600" spc="-1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includes</a:t>
            </a:r>
            <a:r>
              <a:rPr lang="en-US" sz="1600" spc="-2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the</a:t>
            </a:r>
            <a:r>
              <a:rPr lang="en-US" sz="1600" spc="-2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pre-definition</a:t>
            </a:r>
            <a:r>
              <a:rPr lang="en-US" sz="1600" spc="-1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of</a:t>
            </a:r>
            <a:r>
              <a:rPr lang="en-US" sz="1600" spc="-28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specific deliverables and artefacts that are created and completed by a project team to</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develop or maintain an application. A wide variety of such frameworks have evolved over</a:t>
            </a:r>
            <a:r>
              <a:rPr lang="en-US" sz="1600" spc="-28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the years, each with its own recognized strengths and weakness. Each of the available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methodology frameworks are best suited to specific kinds of projects, based on various</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technical,</a:t>
            </a:r>
            <a:r>
              <a:rPr lang="en-US" sz="1600" spc="12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organizational,</a:t>
            </a:r>
            <a:r>
              <a:rPr lang="en-US" sz="1600" spc="12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project</a:t>
            </a:r>
            <a:r>
              <a:rPr lang="en-US" sz="1600" spc="13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and</a:t>
            </a:r>
            <a:r>
              <a:rPr lang="en-US" sz="1600" spc="12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team</a:t>
            </a:r>
            <a:r>
              <a:rPr lang="en-US" sz="1600" spc="12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considerations.</a:t>
            </a:r>
            <a:r>
              <a:rPr lang="en-US" sz="1600" spc="12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The</a:t>
            </a:r>
            <a:r>
              <a:rPr lang="en-US" sz="1600" spc="12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methodology</a:t>
            </a:r>
            <a:r>
              <a:rPr lang="en-US" sz="1600" spc="11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framework</a:t>
            </a:r>
            <a:r>
              <a:rPr lang="en-US" sz="1600" spc="-29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is</a:t>
            </a:r>
            <a:r>
              <a:rPr lang="en-US" sz="1600" spc="1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often</a:t>
            </a:r>
            <a:r>
              <a:rPr lang="en-US" sz="1600" spc="1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defined</a:t>
            </a:r>
            <a:r>
              <a:rPr lang="en-US" sz="1600" spc="1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in</a:t>
            </a:r>
            <a:r>
              <a:rPr lang="en-US" sz="1600" spc="-5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some</a:t>
            </a:r>
            <a:r>
              <a:rPr lang="en-US" sz="1600" spc="-5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kind</a:t>
            </a:r>
            <a:r>
              <a:rPr lang="en-US" sz="1600" spc="-5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of</a:t>
            </a:r>
            <a:r>
              <a:rPr lang="en-US" sz="1600" spc="-6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formal</a:t>
            </a:r>
            <a:r>
              <a:rPr lang="en-US" sz="1600" spc="-4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documentation.</a:t>
            </a:r>
            <a:r>
              <a:rPr lang="en-US" sz="1600" spc="-5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To</a:t>
            </a:r>
            <a:r>
              <a:rPr lang="en-US" sz="1600" spc="-6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implement</a:t>
            </a:r>
            <a:r>
              <a:rPr lang="en-US" sz="1600" spc="-5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the</a:t>
            </a:r>
            <a:r>
              <a:rPr lang="en-US" sz="1600" spc="-5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project</a:t>
            </a:r>
            <a:r>
              <a:rPr lang="en-US" sz="1600" spc="-5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goals,</a:t>
            </a:r>
            <a:r>
              <a:rPr lang="en-US" sz="1600" spc="-5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the</a:t>
            </a:r>
            <a:r>
              <a:rPr lang="en-US" sz="1600" spc="-29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following</a:t>
            </a:r>
            <a:r>
              <a:rPr lang="en-US" sz="1600" spc="-9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Methodologies</a:t>
            </a:r>
            <a:r>
              <a:rPr lang="en-US" sz="1600" spc="9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need to be</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followed:</a:t>
            </a:r>
          </a:p>
          <a:p>
            <a:pPr marL="811213" marR="0" lvl="3" indent="-228600" algn="just">
              <a:spcBef>
                <a:spcPts val="605"/>
              </a:spcBef>
              <a:spcAft>
                <a:spcPts val="0"/>
              </a:spcAft>
              <a:buSzPts val="1200"/>
              <a:buFont typeface="Arial" panose="020B0604020202020204" pitchFamily="34" charset="0"/>
              <a:buChar char="•"/>
              <a:tabLst>
                <a:tab pos="986790" algn="l"/>
              </a:tabLst>
            </a:pPr>
            <a:r>
              <a:rPr lang="en-US" sz="1600" dirty="0">
                <a:latin typeface="Times New Roman" panose="02020603050405020304" pitchFamily="18" charset="0"/>
                <a:ea typeface="Arial" panose="020B0604020202020204" pitchFamily="34" charset="0"/>
              </a:rPr>
              <a:t>Specifying</a:t>
            </a:r>
            <a:r>
              <a:rPr lang="en-US" sz="1600" spc="-25" dirty="0">
                <a:latin typeface="Times New Roman" panose="02020603050405020304" pitchFamily="18" charset="0"/>
                <a:ea typeface="Arial" panose="020B0604020202020204" pitchFamily="34" charset="0"/>
              </a:rPr>
              <a:t> </a:t>
            </a:r>
            <a:r>
              <a:rPr lang="en-US" sz="1600" dirty="0">
                <a:latin typeface="Times New Roman" panose="02020603050405020304" pitchFamily="18" charset="0"/>
                <a:ea typeface="Arial" panose="020B0604020202020204" pitchFamily="34" charset="0"/>
              </a:rPr>
              <a:t>the application</a:t>
            </a:r>
            <a:r>
              <a:rPr lang="en-US" sz="1600" spc="-5" dirty="0">
                <a:latin typeface="Times New Roman" panose="02020603050405020304" pitchFamily="18" charset="0"/>
                <a:ea typeface="Arial" panose="020B0604020202020204" pitchFamily="34" charset="0"/>
              </a:rPr>
              <a:t> </a:t>
            </a:r>
            <a:r>
              <a:rPr lang="en-US" sz="1600" dirty="0">
                <a:latin typeface="Times New Roman" panose="02020603050405020304" pitchFamily="18" charset="0"/>
                <a:ea typeface="Arial" panose="020B0604020202020204" pitchFamily="34" charset="0"/>
              </a:rPr>
              <a:t>and</a:t>
            </a:r>
            <a:r>
              <a:rPr lang="en-US" sz="1600" spc="-5" dirty="0">
                <a:latin typeface="Times New Roman" panose="02020603050405020304" pitchFamily="18" charset="0"/>
                <a:ea typeface="Arial" panose="020B0604020202020204" pitchFamily="34" charset="0"/>
              </a:rPr>
              <a:t> </a:t>
            </a:r>
            <a:r>
              <a:rPr lang="en-US" sz="1600" dirty="0">
                <a:latin typeface="Times New Roman" panose="02020603050405020304" pitchFamily="18" charset="0"/>
                <a:ea typeface="Arial" panose="020B0604020202020204" pitchFamily="34" charset="0"/>
              </a:rPr>
              <a:t>various</a:t>
            </a:r>
            <a:r>
              <a:rPr lang="en-US" sz="1600" spc="-5" dirty="0">
                <a:latin typeface="Times New Roman" panose="02020603050405020304" pitchFamily="18" charset="0"/>
                <a:ea typeface="Arial" panose="020B0604020202020204" pitchFamily="34" charset="0"/>
              </a:rPr>
              <a:t> </a:t>
            </a:r>
            <a:r>
              <a:rPr lang="en-US" sz="1600" dirty="0">
                <a:latin typeface="Times New Roman" panose="02020603050405020304" pitchFamily="18" charset="0"/>
                <a:ea typeface="Arial" panose="020B0604020202020204" pitchFamily="34" charset="0"/>
              </a:rPr>
              <a:t>components</a:t>
            </a:r>
            <a:r>
              <a:rPr lang="en-US" sz="1600" spc="-10" dirty="0">
                <a:latin typeface="Times New Roman" panose="02020603050405020304" pitchFamily="18" charset="0"/>
                <a:ea typeface="Arial" panose="020B0604020202020204" pitchFamily="34" charset="0"/>
              </a:rPr>
              <a:t> </a:t>
            </a:r>
            <a:r>
              <a:rPr lang="en-US" sz="1600" dirty="0">
                <a:latin typeface="Times New Roman" panose="02020603050405020304" pitchFamily="18" charset="0"/>
                <a:ea typeface="Arial" panose="020B0604020202020204" pitchFamily="34" charset="0"/>
              </a:rPr>
              <a:t>of</a:t>
            </a:r>
            <a:r>
              <a:rPr lang="en-US" sz="1600" spc="-5" dirty="0">
                <a:latin typeface="Times New Roman" panose="02020603050405020304" pitchFamily="18" charset="0"/>
                <a:ea typeface="Arial" panose="020B0604020202020204" pitchFamily="34" charset="0"/>
              </a:rPr>
              <a:t> </a:t>
            </a:r>
            <a:r>
              <a:rPr lang="en-US" sz="1600" dirty="0">
                <a:latin typeface="Times New Roman" panose="02020603050405020304" pitchFamily="18" charset="0"/>
                <a:ea typeface="Arial" panose="020B0604020202020204" pitchFamily="34" charset="0"/>
              </a:rPr>
              <a:t>the</a:t>
            </a:r>
            <a:r>
              <a:rPr lang="en-US" sz="1600" spc="-20" dirty="0">
                <a:latin typeface="Times New Roman" panose="02020603050405020304" pitchFamily="18" charset="0"/>
                <a:ea typeface="Arial" panose="020B0604020202020204" pitchFamily="34" charset="0"/>
              </a:rPr>
              <a:t> </a:t>
            </a:r>
            <a:r>
              <a:rPr lang="en-US" sz="1600" dirty="0">
                <a:latin typeface="Times New Roman" panose="02020603050405020304" pitchFamily="18" charset="0"/>
                <a:ea typeface="Arial" panose="020B0604020202020204" pitchFamily="34" charset="0"/>
              </a:rPr>
              <a:t>Architecture.</a:t>
            </a:r>
            <a:endParaRPr lang="en-US" sz="1400" dirty="0">
              <a:latin typeface="Times New Roman" panose="02020603050405020304" pitchFamily="18" charset="0"/>
              <a:ea typeface="Arial" panose="020B0604020202020204" pitchFamily="34" charset="0"/>
            </a:endParaRPr>
          </a:p>
          <a:p>
            <a:pPr marL="811213" indent="-228600"/>
            <a:r>
              <a:rPr lang="en-US" sz="1400" dirty="0">
                <a:latin typeface="Times New Roman" panose="02020603050405020304" pitchFamily="18" charset="0"/>
                <a:ea typeface="Times New Roman" panose="02020603050405020304" pitchFamily="18" charset="0"/>
              </a:rPr>
              <a:t> </a:t>
            </a:r>
            <a:endParaRPr lang="en-US" sz="1600" dirty="0">
              <a:latin typeface="Times New Roman" panose="02020603050405020304" pitchFamily="18" charset="0"/>
              <a:ea typeface="Times New Roman" panose="02020603050405020304" pitchFamily="18" charset="0"/>
            </a:endParaRPr>
          </a:p>
          <a:p>
            <a:pPr marL="811213" marR="897255" lvl="3" indent="-228600">
              <a:lnSpc>
                <a:spcPct val="148000"/>
              </a:lnSpc>
              <a:spcBef>
                <a:spcPts val="0"/>
              </a:spcBef>
              <a:spcAft>
                <a:spcPts val="0"/>
              </a:spcAft>
              <a:buSzPts val="1200"/>
              <a:buFont typeface="Arial" panose="020B0604020202020204" pitchFamily="34" charset="0"/>
              <a:buChar char="•"/>
              <a:tabLst>
                <a:tab pos="986155" algn="l"/>
                <a:tab pos="986790" algn="l"/>
              </a:tabLst>
            </a:pPr>
            <a:r>
              <a:rPr lang="en-US" sz="1600" dirty="0">
                <a:latin typeface="Times New Roman" panose="02020603050405020304" pitchFamily="18" charset="0"/>
                <a:ea typeface="Arial" panose="020B0604020202020204" pitchFamily="34" charset="0"/>
              </a:rPr>
              <a:t>Specifying the bindings between the tasks and the resources either manually or</a:t>
            </a:r>
            <a:r>
              <a:rPr lang="en-US" sz="1600" spc="-285" dirty="0">
                <a:latin typeface="Times New Roman" panose="02020603050405020304" pitchFamily="18" charset="0"/>
                <a:ea typeface="Arial" panose="020B0604020202020204" pitchFamily="34" charset="0"/>
              </a:rPr>
              <a:t> </a:t>
            </a:r>
            <a:r>
              <a:rPr lang="en-US" sz="1600" dirty="0">
                <a:latin typeface="Times New Roman" panose="02020603050405020304" pitchFamily="18" charset="0"/>
                <a:ea typeface="Arial" panose="020B0604020202020204" pitchFamily="34" charset="0"/>
              </a:rPr>
              <a:t>by</a:t>
            </a:r>
            <a:r>
              <a:rPr lang="en-US" sz="1600" spc="-60" dirty="0">
                <a:latin typeface="Times New Roman" panose="02020603050405020304" pitchFamily="18" charset="0"/>
                <a:ea typeface="Arial" panose="020B0604020202020204" pitchFamily="34" charset="0"/>
              </a:rPr>
              <a:t> </a:t>
            </a:r>
            <a:r>
              <a:rPr lang="en-US" sz="1600" dirty="0">
                <a:latin typeface="Times New Roman" panose="02020603050405020304" pitchFamily="18" charset="0"/>
                <a:ea typeface="Arial" panose="020B0604020202020204" pitchFamily="34" charset="0"/>
              </a:rPr>
              <a:t>the</a:t>
            </a:r>
            <a:r>
              <a:rPr lang="en-US" sz="1600" spc="-40" dirty="0">
                <a:latin typeface="Times New Roman" panose="02020603050405020304" pitchFamily="18" charset="0"/>
                <a:ea typeface="Arial" panose="020B0604020202020204" pitchFamily="34" charset="0"/>
              </a:rPr>
              <a:t> </a:t>
            </a:r>
            <a:r>
              <a:rPr lang="en-US" sz="1600" dirty="0">
                <a:latin typeface="Times New Roman" panose="02020603050405020304" pitchFamily="18" charset="0"/>
                <a:ea typeface="Arial" panose="020B0604020202020204" pitchFamily="34" charset="0"/>
              </a:rPr>
              <a:t>design</a:t>
            </a:r>
            <a:r>
              <a:rPr lang="en-US" sz="1600" spc="-35" dirty="0">
                <a:latin typeface="Times New Roman" panose="02020603050405020304" pitchFamily="18" charset="0"/>
                <a:ea typeface="Arial" panose="020B0604020202020204" pitchFamily="34" charset="0"/>
              </a:rPr>
              <a:t> </a:t>
            </a:r>
            <a:r>
              <a:rPr lang="en-US" sz="1600" dirty="0">
                <a:latin typeface="Times New Roman" panose="02020603050405020304" pitchFamily="18" charset="0"/>
                <a:ea typeface="Arial" panose="020B0604020202020204" pitchFamily="34" charset="0"/>
              </a:rPr>
              <a:t>tools.</a:t>
            </a:r>
            <a:endParaRPr lang="en-US" sz="1400" dirty="0">
              <a:latin typeface="Times New Roman" panose="02020603050405020304" pitchFamily="18" charset="0"/>
              <a:ea typeface="Arial" panose="020B0604020202020204" pitchFamily="34" charset="0"/>
            </a:endParaRPr>
          </a:p>
          <a:p>
            <a:pPr marL="811213" marR="0" lvl="3" indent="-228600" algn="just">
              <a:spcBef>
                <a:spcPts val="600"/>
              </a:spcBef>
              <a:spcAft>
                <a:spcPts val="0"/>
              </a:spcAft>
              <a:buSzPts val="1200"/>
              <a:buFont typeface="Arial" panose="020B0604020202020204" pitchFamily="34" charset="0"/>
              <a:buChar char="•"/>
              <a:tabLst>
                <a:tab pos="986790" algn="l"/>
              </a:tabLst>
            </a:pPr>
            <a:r>
              <a:rPr lang="en-US" sz="1600" dirty="0">
                <a:latin typeface="Times New Roman" panose="02020603050405020304" pitchFamily="18" charset="0"/>
                <a:ea typeface="Arial" panose="020B0604020202020204" pitchFamily="34" charset="0"/>
              </a:rPr>
              <a:t>Specifying</a:t>
            </a:r>
            <a:r>
              <a:rPr lang="en-US" sz="1600" spc="-25" dirty="0">
                <a:latin typeface="Times New Roman" panose="02020603050405020304" pitchFamily="18" charset="0"/>
                <a:ea typeface="Arial" panose="020B0604020202020204" pitchFamily="34" charset="0"/>
              </a:rPr>
              <a:t> </a:t>
            </a:r>
            <a:r>
              <a:rPr lang="en-US" sz="1600" dirty="0">
                <a:latin typeface="Times New Roman" panose="02020603050405020304" pitchFamily="18" charset="0"/>
                <a:ea typeface="Arial" panose="020B0604020202020204" pitchFamily="34" charset="0"/>
              </a:rPr>
              <a:t>the</a:t>
            </a:r>
            <a:r>
              <a:rPr lang="en-US" sz="1600" spc="-5" dirty="0">
                <a:latin typeface="Times New Roman" panose="02020603050405020304" pitchFamily="18" charset="0"/>
                <a:ea typeface="Arial" panose="020B0604020202020204" pitchFamily="34" charset="0"/>
              </a:rPr>
              <a:t> </a:t>
            </a:r>
            <a:r>
              <a:rPr lang="en-US" sz="1600" dirty="0">
                <a:latin typeface="Times New Roman" panose="02020603050405020304" pitchFamily="18" charset="0"/>
                <a:ea typeface="Arial" panose="020B0604020202020204" pitchFamily="34" charset="0"/>
              </a:rPr>
              <a:t>post</a:t>
            </a:r>
            <a:r>
              <a:rPr lang="en-US" sz="1600" spc="-10" dirty="0">
                <a:latin typeface="Times New Roman" panose="02020603050405020304" pitchFamily="18" charset="0"/>
                <a:ea typeface="Arial" panose="020B0604020202020204" pitchFamily="34" charset="0"/>
              </a:rPr>
              <a:t> </a:t>
            </a:r>
            <a:r>
              <a:rPr lang="en-US" sz="1600" dirty="0">
                <a:latin typeface="Times New Roman" panose="02020603050405020304" pitchFamily="18" charset="0"/>
                <a:ea typeface="Arial" panose="020B0604020202020204" pitchFamily="34" charset="0"/>
              </a:rPr>
              <a:t>interconnections</a:t>
            </a:r>
            <a:r>
              <a:rPr lang="en-US" sz="1600" spc="-5" dirty="0">
                <a:latin typeface="Times New Roman" panose="02020603050405020304" pitchFamily="18" charset="0"/>
                <a:ea typeface="Arial" panose="020B0604020202020204" pitchFamily="34" charset="0"/>
              </a:rPr>
              <a:t> </a:t>
            </a:r>
            <a:r>
              <a:rPr lang="en-US" sz="1600" dirty="0">
                <a:latin typeface="Times New Roman" panose="02020603050405020304" pitchFamily="18" charset="0"/>
                <a:ea typeface="Arial" panose="020B0604020202020204" pitchFamily="34" charset="0"/>
              </a:rPr>
              <a:t>between</a:t>
            </a:r>
            <a:r>
              <a:rPr lang="en-US" sz="1600" spc="-10" dirty="0">
                <a:latin typeface="Times New Roman" panose="02020603050405020304" pitchFamily="18" charset="0"/>
                <a:ea typeface="Arial" panose="020B0604020202020204" pitchFamily="34" charset="0"/>
              </a:rPr>
              <a:t> </a:t>
            </a:r>
            <a:r>
              <a:rPr lang="en-US" sz="1600" dirty="0">
                <a:latin typeface="Times New Roman" panose="02020603050405020304" pitchFamily="18" charset="0"/>
                <a:ea typeface="Arial" panose="020B0604020202020204" pitchFamily="34" charset="0"/>
              </a:rPr>
              <a:t>the</a:t>
            </a:r>
            <a:r>
              <a:rPr lang="en-US" sz="1600" spc="10" dirty="0">
                <a:latin typeface="Times New Roman" panose="02020603050405020304" pitchFamily="18" charset="0"/>
                <a:ea typeface="Arial" panose="020B0604020202020204" pitchFamily="34" charset="0"/>
              </a:rPr>
              <a:t> </a:t>
            </a:r>
            <a:r>
              <a:rPr lang="en-US" sz="1600" dirty="0">
                <a:latin typeface="Times New Roman" panose="02020603050405020304" pitchFamily="18" charset="0"/>
                <a:ea typeface="Arial" panose="020B0604020202020204" pitchFamily="34" charset="0"/>
              </a:rPr>
              <a:t>resources.</a:t>
            </a:r>
            <a:endParaRPr lang="en-US" sz="1400" dirty="0">
              <a:latin typeface="Times New Roman" panose="02020603050405020304" pitchFamily="18" charset="0"/>
              <a:ea typeface="Arial" panose="020B0604020202020204" pitchFamily="34" charset="0"/>
            </a:endParaRPr>
          </a:p>
          <a:p>
            <a:r>
              <a:rPr lang="en-US" sz="1600" dirty="0">
                <a:latin typeface="Times New Roman" panose="02020603050405020304" pitchFamily="18" charset="0"/>
                <a:ea typeface="Times New Roman" panose="02020603050405020304" pitchFamily="18" charset="0"/>
              </a:rPr>
              <a:t> </a:t>
            </a:r>
          </a:p>
          <a:p>
            <a:pPr>
              <a:spcBef>
                <a:spcPts val="15"/>
              </a:spcBef>
            </a:pPr>
            <a:r>
              <a:rPr lang="en-US" sz="2000" dirty="0">
                <a:latin typeface="Times New Roman" panose="02020603050405020304" pitchFamily="18" charset="0"/>
                <a:ea typeface="Times New Roman" panose="02020603050405020304" pitchFamily="18" charset="0"/>
              </a:rPr>
              <a:t> </a:t>
            </a:r>
            <a:endParaRPr lang="en-US" sz="1600" dirty="0">
              <a:latin typeface="Times New Roman" panose="02020603050405020304" pitchFamily="18" charset="0"/>
              <a:ea typeface="Times New Roman" panose="02020603050405020304" pitchFamily="18" charset="0"/>
            </a:endParaRPr>
          </a:p>
          <a:p>
            <a:pPr marL="1143000" marR="0" lvl="2" indent="-228600">
              <a:spcBef>
                <a:spcPts val="0"/>
              </a:spcBef>
              <a:spcAft>
                <a:spcPts val="0"/>
              </a:spcAft>
              <a:buSzPts val="1200"/>
              <a:buFont typeface="Times New Roman" panose="02020603050405020304" pitchFamily="18" charset="0"/>
              <a:buAutoNum type="arabicPeriod"/>
              <a:tabLst>
                <a:tab pos="560070" algn="l"/>
              </a:tabLst>
            </a:pPr>
            <a:r>
              <a:rPr lang="en-US" sz="1600" b="1" dirty="0">
                <a:latin typeface="Times New Roman" panose="02020603050405020304" pitchFamily="18" charset="0"/>
                <a:ea typeface="Times New Roman" panose="02020603050405020304" pitchFamily="18" charset="0"/>
              </a:rPr>
              <a:t>Main process</a:t>
            </a:r>
            <a:r>
              <a:rPr lang="en-US" sz="1600" b="1" spc="-5" dirty="0">
                <a:latin typeface="Times New Roman" panose="02020603050405020304" pitchFamily="18" charset="0"/>
                <a:ea typeface="Times New Roman" panose="02020603050405020304" pitchFamily="18" charset="0"/>
              </a:rPr>
              <a:t> </a:t>
            </a:r>
            <a:r>
              <a:rPr lang="en-US" sz="1600" b="1" dirty="0">
                <a:latin typeface="Times New Roman" panose="02020603050405020304" pitchFamily="18" charset="0"/>
                <a:ea typeface="Times New Roman" panose="02020603050405020304" pitchFamily="18" charset="0"/>
              </a:rPr>
              <a:t>of </a:t>
            </a:r>
            <a:r>
              <a:rPr lang="en-US" sz="1600" b="1" dirty="0" smtClean="0">
                <a:latin typeface="Times New Roman" panose="02020603050405020304" pitchFamily="18" charset="0"/>
                <a:ea typeface="Times New Roman" panose="02020603050405020304" pitchFamily="18" charset="0"/>
              </a:rPr>
              <a:t>BUIE SPACE</a:t>
            </a:r>
            <a:endParaRPr lang="en-US" sz="1600" b="1" dirty="0">
              <a:latin typeface="Times New Roman" panose="02020603050405020304" pitchFamily="18" charset="0"/>
              <a:ea typeface="Times New Roman" panose="02020603050405020304" pitchFamily="18" charset="0"/>
            </a:endParaRPr>
          </a:p>
          <a:p>
            <a:pPr marL="217170" marR="902970" algn="just">
              <a:lnSpc>
                <a:spcPct val="150000"/>
              </a:lnSpc>
              <a:spcBef>
                <a:spcPts val="660"/>
              </a:spcBef>
              <a:spcAft>
                <a:spcPts val="0"/>
              </a:spcAft>
            </a:pPr>
            <a:r>
              <a:rPr lang="en-US" sz="1600" dirty="0">
                <a:latin typeface="Times New Roman" panose="02020603050405020304" pitchFamily="18" charset="0"/>
                <a:ea typeface="Times New Roman" panose="02020603050405020304" pitchFamily="18" charset="0"/>
              </a:rPr>
              <a:t>Figure 6.9.1 is the main process diagram of this project. In this diagram admin and users</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play</a:t>
            </a:r>
            <a:r>
              <a:rPr lang="en-US" sz="1600" spc="-3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main role. Admin register</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and keep</a:t>
            </a:r>
            <a:r>
              <a:rPr lang="en-US" sz="1600" spc="5"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check on</a:t>
            </a:r>
            <a:r>
              <a:rPr lang="en-US" sz="1600" spc="1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all</a:t>
            </a:r>
            <a:r>
              <a:rPr lang="en-US" sz="1600" spc="20" dirty="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users.</a:t>
            </a:r>
            <a:endParaRPr lang="en-US" sz="16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21873179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43</a:t>
            </a:fld>
            <a:endParaRPr lang="en-US"/>
          </a:p>
        </p:txBody>
      </p:sp>
      <p:pic>
        <p:nvPicPr>
          <p:cNvPr id="5" name="Picture 4"/>
          <p:cNvPicPr>
            <a:picLocks noChangeAspect="1"/>
          </p:cNvPicPr>
          <p:nvPr/>
        </p:nvPicPr>
        <p:blipFill>
          <a:blip r:embed="rId2"/>
          <a:stretch>
            <a:fillRect/>
          </a:stretch>
        </p:blipFill>
        <p:spPr>
          <a:xfrm>
            <a:off x="161586" y="851969"/>
            <a:ext cx="6987360" cy="7232158"/>
          </a:xfrm>
          <a:prstGeom prst="rect">
            <a:avLst/>
          </a:prstGeom>
        </p:spPr>
      </p:pic>
      <p:sp>
        <p:nvSpPr>
          <p:cNvPr id="2" name="TextBox 1"/>
          <p:cNvSpPr txBox="1"/>
          <p:nvPr/>
        </p:nvSpPr>
        <p:spPr>
          <a:xfrm>
            <a:off x="2425700" y="1612900"/>
            <a:ext cx="698500" cy="369332"/>
          </a:xfrm>
          <a:prstGeom prst="rect">
            <a:avLst/>
          </a:prstGeom>
          <a:noFill/>
        </p:spPr>
        <p:txBody>
          <a:bodyPr wrap="square" rtlCol="0">
            <a:spAutoFit/>
          </a:bodyPr>
          <a:lstStyle/>
          <a:p>
            <a:endParaRPr lang="en-US" dirty="0"/>
          </a:p>
        </p:txBody>
      </p:sp>
      <p:sp>
        <p:nvSpPr>
          <p:cNvPr id="6" name="TextBox 5"/>
          <p:cNvSpPr txBox="1"/>
          <p:nvPr/>
        </p:nvSpPr>
        <p:spPr>
          <a:xfrm>
            <a:off x="2425700" y="1566734"/>
            <a:ext cx="698500" cy="415498"/>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050" b="1" dirty="0" smtClean="0">
                <a:solidFill>
                  <a:srgbClr val="312A24"/>
                </a:solidFill>
              </a:rPr>
              <a:t>Upload Article</a:t>
            </a:r>
            <a:endParaRPr lang="en-US" sz="1050" b="1" dirty="0">
              <a:solidFill>
                <a:srgbClr val="312A24"/>
              </a:solidFill>
            </a:endParaRPr>
          </a:p>
        </p:txBody>
      </p:sp>
      <p:sp>
        <p:nvSpPr>
          <p:cNvPr id="7" name="TextBox 6"/>
          <p:cNvSpPr txBox="1"/>
          <p:nvPr/>
        </p:nvSpPr>
        <p:spPr>
          <a:xfrm>
            <a:off x="2425700" y="2408843"/>
            <a:ext cx="698500" cy="415498"/>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050" b="1" dirty="0" smtClean="0">
                <a:solidFill>
                  <a:srgbClr val="312A24"/>
                </a:solidFill>
              </a:rPr>
              <a:t>View Article</a:t>
            </a:r>
            <a:endParaRPr lang="en-US" sz="1050" b="1" dirty="0">
              <a:solidFill>
                <a:srgbClr val="312A24"/>
              </a:solidFill>
            </a:endParaRPr>
          </a:p>
        </p:txBody>
      </p:sp>
    </p:spTree>
    <p:extLst>
      <p:ext uri="{BB962C8B-B14F-4D97-AF65-F5344CB8AC3E}">
        <p14:creationId xmlns:p14="http://schemas.microsoft.com/office/powerpoint/2010/main" val="57520360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44</a:t>
            </a:fld>
            <a:endParaRPr lang="en-US"/>
          </a:p>
        </p:txBody>
      </p:sp>
      <p:pic>
        <p:nvPicPr>
          <p:cNvPr id="5" name="Picture 4"/>
          <p:cNvPicPr>
            <a:picLocks noChangeAspect="1"/>
          </p:cNvPicPr>
          <p:nvPr/>
        </p:nvPicPr>
        <p:blipFill rotWithShape="1">
          <a:blip r:embed="rId2"/>
          <a:srcRect t="75184"/>
          <a:stretch/>
        </p:blipFill>
        <p:spPr>
          <a:xfrm>
            <a:off x="78458" y="6807199"/>
            <a:ext cx="6701083" cy="1827079"/>
          </a:xfrm>
          <a:prstGeom prst="rect">
            <a:avLst/>
          </a:prstGeom>
        </p:spPr>
      </p:pic>
      <p:pic>
        <p:nvPicPr>
          <p:cNvPr id="2" name="Picture 1"/>
          <p:cNvPicPr>
            <a:picLocks noChangeAspect="1"/>
          </p:cNvPicPr>
          <p:nvPr/>
        </p:nvPicPr>
        <p:blipFill>
          <a:blip r:embed="rId3"/>
          <a:stretch>
            <a:fillRect/>
          </a:stretch>
        </p:blipFill>
        <p:spPr>
          <a:xfrm>
            <a:off x="583631" y="1030514"/>
            <a:ext cx="5730083" cy="5267098"/>
          </a:xfrm>
          <a:prstGeom prst="rect">
            <a:avLst/>
          </a:prstGeom>
        </p:spPr>
      </p:pic>
    </p:spTree>
    <p:extLst>
      <p:ext uri="{BB962C8B-B14F-4D97-AF65-F5344CB8AC3E}">
        <p14:creationId xmlns:p14="http://schemas.microsoft.com/office/powerpoint/2010/main" val="138437974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45</a:t>
            </a:fld>
            <a:endParaRPr lang="en-US"/>
          </a:p>
        </p:txBody>
      </p:sp>
      <p:pic>
        <p:nvPicPr>
          <p:cNvPr id="5" name="Picture 4"/>
          <p:cNvPicPr>
            <a:picLocks noChangeAspect="1"/>
          </p:cNvPicPr>
          <p:nvPr/>
        </p:nvPicPr>
        <p:blipFill>
          <a:blip r:embed="rId2"/>
          <a:stretch>
            <a:fillRect/>
          </a:stretch>
        </p:blipFill>
        <p:spPr>
          <a:xfrm>
            <a:off x="156917" y="780934"/>
            <a:ext cx="6701083" cy="8344131"/>
          </a:xfrm>
          <a:prstGeom prst="rect">
            <a:avLst/>
          </a:prstGeom>
        </p:spPr>
      </p:pic>
      <p:sp>
        <p:nvSpPr>
          <p:cNvPr id="2" name="TextBox 1"/>
          <p:cNvSpPr txBox="1"/>
          <p:nvPr/>
        </p:nvSpPr>
        <p:spPr>
          <a:xfrm>
            <a:off x="2946400" y="1993900"/>
            <a:ext cx="781050" cy="430887"/>
          </a:xfrm>
          <a:prstGeom prst="rect">
            <a:avLst/>
          </a:prstGeom>
          <a:solidFill>
            <a:schemeClr val="bg1"/>
          </a:solidFill>
        </p:spPr>
        <p:txBody>
          <a:bodyPr wrap="square" rtlCol="0">
            <a:spAutoFit/>
          </a:bodyPr>
          <a:lstStyle/>
          <a:p>
            <a:pPr algn="ctr"/>
            <a:r>
              <a:rPr lang="en-US" sz="1100" dirty="0" smtClean="0"/>
              <a:t>Upload article</a:t>
            </a:r>
            <a:endParaRPr lang="en-US" sz="1100" dirty="0"/>
          </a:p>
        </p:txBody>
      </p:sp>
      <p:sp>
        <p:nvSpPr>
          <p:cNvPr id="6" name="TextBox 5"/>
          <p:cNvSpPr txBox="1"/>
          <p:nvPr/>
        </p:nvSpPr>
        <p:spPr>
          <a:xfrm>
            <a:off x="2952750" y="2781300"/>
            <a:ext cx="781050" cy="430887"/>
          </a:xfrm>
          <a:prstGeom prst="rect">
            <a:avLst/>
          </a:prstGeom>
          <a:solidFill>
            <a:schemeClr val="bg1"/>
          </a:solidFill>
        </p:spPr>
        <p:txBody>
          <a:bodyPr wrap="square" rtlCol="0">
            <a:spAutoFit/>
          </a:bodyPr>
          <a:lstStyle/>
          <a:p>
            <a:pPr algn="ctr"/>
            <a:r>
              <a:rPr lang="en-US" sz="1100" dirty="0" smtClean="0"/>
              <a:t>View article</a:t>
            </a:r>
            <a:endParaRPr lang="en-US" sz="1100" dirty="0"/>
          </a:p>
        </p:txBody>
      </p:sp>
    </p:spTree>
    <p:extLst>
      <p:ext uri="{BB962C8B-B14F-4D97-AF65-F5344CB8AC3E}">
        <p14:creationId xmlns:p14="http://schemas.microsoft.com/office/powerpoint/2010/main" val="349460756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46</a:t>
            </a:fld>
            <a:endParaRPr lang="en-US"/>
          </a:p>
        </p:txBody>
      </p:sp>
      <p:pic>
        <p:nvPicPr>
          <p:cNvPr id="5" name="Picture 4"/>
          <p:cNvPicPr>
            <a:picLocks noChangeAspect="1"/>
          </p:cNvPicPr>
          <p:nvPr/>
        </p:nvPicPr>
        <p:blipFill>
          <a:blip r:embed="rId2"/>
          <a:stretch>
            <a:fillRect/>
          </a:stretch>
        </p:blipFill>
        <p:spPr>
          <a:xfrm>
            <a:off x="78458" y="1160628"/>
            <a:ext cx="6701083" cy="7584743"/>
          </a:xfrm>
          <a:prstGeom prst="rect">
            <a:avLst/>
          </a:prstGeom>
        </p:spPr>
      </p:pic>
    </p:spTree>
    <p:extLst>
      <p:ext uri="{BB962C8B-B14F-4D97-AF65-F5344CB8AC3E}">
        <p14:creationId xmlns:p14="http://schemas.microsoft.com/office/powerpoint/2010/main" val="401790398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47</a:t>
            </a:fld>
            <a:endParaRPr lang="en-US"/>
          </a:p>
        </p:txBody>
      </p:sp>
      <p:pic>
        <p:nvPicPr>
          <p:cNvPr id="5" name="Picture 4"/>
          <p:cNvPicPr>
            <a:picLocks noChangeAspect="1"/>
          </p:cNvPicPr>
          <p:nvPr/>
        </p:nvPicPr>
        <p:blipFill>
          <a:blip r:embed="rId2"/>
          <a:stretch>
            <a:fillRect/>
          </a:stretch>
        </p:blipFill>
        <p:spPr>
          <a:xfrm>
            <a:off x="78458" y="880614"/>
            <a:ext cx="6701083" cy="8144772"/>
          </a:xfrm>
          <a:prstGeom prst="rect">
            <a:avLst/>
          </a:prstGeom>
        </p:spPr>
      </p:pic>
    </p:spTree>
    <p:extLst>
      <p:ext uri="{BB962C8B-B14F-4D97-AF65-F5344CB8AC3E}">
        <p14:creationId xmlns:p14="http://schemas.microsoft.com/office/powerpoint/2010/main" val="134881963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48</a:t>
            </a:fld>
            <a:endParaRPr lang="en-US"/>
          </a:p>
        </p:txBody>
      </p:sp>
      <p:pic>
        <p:nvPicPr>
          <p:cNvPr id="5" name="Picture 4"/>
          <p:cNvPicPr>
            <a:picLocks noChangeAspect="1"/>
          </p:cNvPicPr>
          <p:nvPr/>
        </p:nvPicPr>
        <p:blipFill>
          <a:blip r:embed="rId2"/>
          <a:stretch>
            <a:fillRect/>
          </a:stretch>
        </p:blipFill>
        <p:spPr>
          <a:xfrm>
            <a:off x="78458" y="933116"/>
            <a:ext cx="6701083" cy="8039767"/>
          </a:xfrm>
          <a:prstGeom prst="rect">
            <a:avLst/>
          </a:prstGeom>
        </p:spPr>
      </p:pic>
    </p:spTree>
    <p:extLst>
      <p:ext uri="{BB962C8B-B14F-4D97-AF65-F5344CB8AC3E}">
        <p14:creationId xmlns:p14="http://schemas.microsoft.com/office/powerpoint/2010/main" val="302178427"/>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49</a:t>
            </a:fld>
            <a:endParaRPr lang="en-US"/>
          </a:p>
        </p:txBody>
      </p:sp>
      <p:pic>
        <p:nvPicPr>
          <p:cNvPr id="7" name="Picture 6"/>
          <p:cNvPicPr>
            <a:picLocks noChangeAspect="1"/>
          </p:cNvPicPr>
          <p:nvPr/>
        </p:nvPicPr>
        <p:blipFill>
          <a:blip r:embed="rId2"/>
          <a:stretch>
            <a:fillRect/>
          </a:stretch>
        </p:blipFill>
        <p:spPr>
          <a:xfrm>
            <a:off x="78458" y="985619"/>
            <a:ext cx="6701083" cy="7934761"/>
          </a:xfrm>
          <a:prstGeom prst="rect">
            <a:avLst/>
          </a:prstGeom>
        </p:spPr>
      </p:pic>
    </p:spTree>
    <p:extLst>
      <p:ext uri="{BB962C8B-B14F-4D97-AF65-F5344CB8AC3E}">
        <p14:creationId xmlns:p14="http://schemas.microsoft.com/office/powerpoint/2010/main" val="21058611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54563" y="560286"/>
            <a:ext cx="6344817" cy="8802410"/>
          </a:xfrm>
          <a:prstGeom prst="rect">
            <a:avLst/>
          </a:prstGeom>
        </p:spPr>
        <p:txBody>
          <a:bodyPr wrap="square">
            <a:spAutoFit/>
          </a:bodyPr>
          <a:lstStyle/>
          <a:p>
            <a:pPr algn="ctr"/>
            <a:r>
              <a:rPr lang="en-US" sz="4400" b="1" dirty="0"/>
              <a:t>Certificate</a:t>
            </a:r>
          </a:p>
          <a:p>
            <a:endParaRPr lang="en-US" dirty="0"/>
          </a:p>
          <a:p>
            <a:pPr>
              <a:lnSpc>
                <a:spcPct val="150000"/>
              </a:lnSpc>
            </a:pPr>
            <a:r>
              <a:rPr lang="en-US" dirty="0"/>
              <a:t>This is certified that the work contained in this </a:t>
            </a:r>
            <a:r>
              <a:rPr lang="en-US" dirty="0" smtClean="0"/>
              <a:t>report </a:t>
            </a:r>
            <a:r>
              <a:rPr lang="en-US" dirty="0"/>
              <a:t>entitled, </a:t>
            </a:r>
            <a:r>
              <a:rPr lang="en-US" b="1" dirty="0" smtClean="0"/>
              <a:t>BUIE SPACE</a:t>
            </a:r>
            <a:r>
              <a:rPr lang="en-US" dirty="0" smtClean="0"/>
              <a:t>, </a:t>
            </a:r>
            <a:r>
              <a:rPr lang="en-US" dirty="0"/>
              <a:t>by </a:t>
            </a:r>
            <a:r>
              <a:rPr lang="en-US" b="1" dirty="0" smtClean="0"/>
              <a:t>AMIT KABI</a:t>
            </a:r>
            <a:r>
              <a:rPr lang="en-US" dirty="0" smtClean="0"/>
              <a:t>, </a:t>
            </a:r>
            <a:r>
              <a:rPr lang="en-US" dirty="0"/>
              <a:t>has been </a:t>
            </a:r>
            <a:r>
              <a:rPr lang="en-US" dirty="0" smtClean="0"/>
              <a:t>carried out </a:t>
            </a:r>
            <a:r>
              <a:rPr lang="en-US" dirty="0"/>
              <a:t>under the supervision of the undersign and </a:t>
            </a:r>
            <a:r>
              <a:rPr lang="en-US" dirty="0" smtClean="0"/>
              <a:t>this work </a:t>
            </a:r>
            <a:r>
              <a:rPr lang="en-US" dirty="0"/>
              <a:t>has not been submitted elsewhere for any </a:t>
            </a:r>
            <a:r>
              <a:rPr lang="en-US" dirty="0" smtClean="0"/>
              <a:t>other degree.</a:t>
            </a:r>
          </a:p>
          <a:p>
            <a:pPr>
              <a:lnSpc>
                <a:spcPct val="150000"/>
              </a:lnSpc>
            </a:pPr>
            <a:endParaRPr lang="en-US" dirty="0"/>
          </a:p>
          <a:p>
            <a:pPr>
              <a:lnSpc>
                <a:spcPct val="150000"/>
              </a:lnSpc>
            </a:pPr>
            <a:endParaRPr lang="en-US" dirty="0"/>
          </a:p>
          <a:p>
            <a:endParaRPr lang="en-US" dirty="0"/>
          </a:p>
          <a:p>
            <a:r>
              <a:rPr lang="en-US" dirty="0"/>
              <a:t>(Signature of the Supervisor)</a:t>
            </a:r>
          </a:p>
          <a:p>
            <a:r>
              <a:rPr lang="en-US" dirty="0"/>
              <a:t>Mr. </a:t>
            </a:r>
            <a:r>
              <a:rPr lang="en-US" dirty="0" err="1" smtClean="0"/>
              <a:t>Subrata</a:t>
            </a:r>
            <a:r>
              <a:rPr lang="en-US" dirty="0"/>
              <a:t> </a:t>
            </a:r>
            <a:r>
              <a:rPr lang="en-US" dirty="0" smtClean="0"/>
              <a:t>Pan, </a:t>
            </a:r>
            <a:r>
              <a:rPr lang="en-US" dirty="0"/>
              <a:t>Assistant Professor, Department of CSE</a:t>
            </a:r>
          </a:p>
          <a:p>
            <a:r>
              <a:rPr lang="en-US" dirty="0"/>
              <a:t>Bankura Unnayani Institute of Engineering</a:t>
            </a:r>
          </a:p>
          <a:p>
            <a:r>
              <a:rPr lang="en-US" dirty="0"/>
              <a:t>Bankura, West Bengal</a:t>
            </a:r>
          </a:p>
          <a:p>
            <a:endParaRPr lang="en-US" dirty="0" smtClean="0"/>
          </a:p>
          <a:p>
            <a:endParaRPr lang="en-US" dirty="0"/>
          </a:p>
          <a:p>
            <a:endParaRPr lang="en-US" dirty="0"/>
          </a:p>
          <a:p>
            <a:r>
              <a:rPr lang="en-US" dirty="0"/>
              <a:t>(Signature of the Co-supervisor)</a:t>
            </a:r>
          </a:p>
          <a:p>
            <a:r>
              <a:rPr lang="en-US" dirty="0"/>
              <a:t>Mr. </a:t>
            </a:r>
            <a:r>
              <a:rPr lang="en-US" dirty="0" smtClean="0"/>
              <a:t>Satya Gopal Chandra, </a:t>
            </a:r>
            <a:r>
              <a:rPr lang="en-US" dirty="0"/>
              <a:t>Assistant Professor, Department of CSE</a:t>
            </a:r>
          </a:p>
          <a:p>
            <a:r>
              <a:rPr lang="en-US" dirty="0"/>
              <a:t>Bankura Unnayani Institute of Engineering</a:t>
            </a:r>
          </a:p>
          <a:p>
            <a:r>
              <a:rPr lang="en-US" dirty="0"/>
              <a:t>Bankura, West </a:t>
            </a:r>
            <a:r>
              <a:rPr lang="en-US" dirty="0" smtClean="0"/>
              <a:t>Bengal</a:t>
            </a:r>
          </a:p>
          <a:p>
            <a:endParaRPr lang="en-US" dirty="0"/>
          </a:p>
          <a:p>
            <a:endParaRPr lang="en-US" dirty="0"/>
          </a:p>
          <a:p>
            <a:endParaRPr lang="en-US" dirty="0"/>
          </a:p>
          <a:p>
            <a:r>
              <a:rPr lang="en-US" dirty="0"/>
              <a:t>(Signature of the </a:t>
            </a:r>
            <a:r>
              <a:rPr lang="en-US" dirty="0" err="1"/>
              <a:t>HoD</a:t>
            </a:r>
            <a:r>
              <a:rPr lang="en-US" dirty="0"/>
              <a:t>)</a:t>
            </a:r>
          </a:p>
          <a:p>
            <a:r>
              <a:rPr lang="en-US" dirty="0"/>
              <a:t>Mr. </a:t>
            </a:r>
            <a:r>
              <a:rPr lang="en-US" dirty="0" err="1" smtClean="0"/>
              <a:t>Aloke</a:t>
            </a:r>
            <a:r>
              <a:rPr lang="en-US" dirty="0" smtClean="0"/>
              <a:t> Roy, </a:t>
            </a:r>
            <a:r>
              <a:rPr lang="en-US" dirty="0"/>
              <a:t>Associate Professor, Department of CSE</a:t>
            </a:r>
          </a:p>
          <a:p>
            <a:r>
              <a:rPr lang="en-US" dirty="0"/>
              <a:t>Bankura Unnayani Institute of Engineering</a:t>
            </a:r>
          </a:p>
          <a:p>
            <a:r>
              <a:rPr lang="en-US" dirty="0"/>
              <a:t>Bankura, West Bengal</a:t>
            </a:r>
          </a:p>
        </p:txBody>
      </p:sp>
      <p:sp>
        <p:nvSpPr>
          <p:cNvPr id="5" name="Slide Number Placeholder 4"/>
          <p:cNvSpPr>
            <a:spLocks noGrp="1"/>
          </p:cNvSpPr>
          <p:nvPr>
            <p:ph type="sldNum" sz="quarter" idx="12"/>
          </p:nvPr>
        </p:nvSpPr>
        <p:spPr/>
        <p:txBody>
          <a:bodyPr/>
          <a:lstStyle/>
          <a:p>
            <a:fld id="{E80D3656-1508-41B5-A37B-20A63C582FD7}" type="slidenum">
              <a:rPr lang="en-US" smtClean="0"/>
              <a:t>5</a:t>
            </a:fld>
            <a:endParaRPr lang="en-US"/>
          </a:p>
        </p:txBody>
      </p:sp>
    </p:spTree>
    <p:extLst>
      <p:ext uri="{BB962C8B-B14F-4D97-AF65-F5344CB8AC3E}">
        <p14:creationId xmlns:p14="http://schemas.microsoft.com/office/powerpoint/2010/main" val="47053145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50</a:t>
            </a:fld>
            <a:endParaRPr lang="en-US"/>
          </a:p>
        </p:txBody>
      </p:sp>
      <p:pic>
        <p:nvPicPr>
          <p:cNvPr id="5" name="Picture 4"/>
          <p:cNvPicPr>
            <a:picLocks noChangeAspect="1"/>
          </p:cNvPicPr>
          <p:nvPr/>
        </p:nvPicPr>
        <p:blipFill>
          <a:blip r:embed="rId2"/>
          <a:stretch>
            <a:fillRect/>
          </a:stretch>
        </p:blipFill>
        <p:spPr>
          <a:xfrm>
            <a:off x="156917" y="1191081"/>
            <a:ext cx="6701083" cy="6193801"/>
          </a:xfrm>
          <a:prstGeom prst="rect">
            <a:avLst/>
          </a:prstGeom>
        </p:spPr>
      </p:pic>
    </p:spTree>
    <p:extLst>
      <p:ext uri="{BB962C8B-B14F-4D97-AF65-F5344CB8AC3E}">
        <p14:creationId xmlns:p14="http://schemas.microsoft.com/office/powerpoint/2010/main" val="92760896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51</a:t>
            </a:fld>
            <a:endParaRPr lang="en-US"/>
          </a:p>
        </p:txBody>
      </p:sp>
      <p:pic>
        <p:nvPicPr>
          <p:cNvPr id="6" name="Picture 5"/>
          <p:cNvPicPr>
            <a:picLocks noChangeAspect="1"/>
          </p:cNvPicPr>
          <p:nvPr/>
        </p:nvPicPr>
        <p:blipFill>
          <a:blip r:embed="rId2"/>
          <a:stretch>
            <a:fillRect/>
          </a:stretch>
        </p:blipFill>
        <p:spPr>
          <a:xfrm>
            <a:off x="156917" y="1625745"/>
            <a:ext cx="6701083" cy="2819930"/>
          </a:xfrm>
          <a:prstGeom prst="rect">
            <a:avLst/>
          </a:prstGeom>
        </p:spPr>
      </p:pic>
    </p:spTree>
    <p:extLst>
      <p:ext uri="{BB962C8B-B14F-4D97-AF65-F5344CB8AC3E}">
        <p14:creationId xmlns:p14="http://schemas.microsoft.com/office/powerpoint/2010/main" val="149849799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52</a:t>
            </a:fld>
            <a:endParaRPr lang="en-US"/>
          </a:p>
        </p:txBody>
      </p:sp>
      <p:pic>
        <p:nvPicPr>
          <p:cNvPr id="5" name="Picture 4"/>
          <p:cNvPicPr>
            <a:picLocks noChangeAspect="1"/>
          </p:cNvPicPr>
          <p:nvPr/>
        </p:nvPicPr>
        <p:blipFill>
          <a:blip r:embed="rId2"/>
          <a:stretch>
            <a:fillRect/>
          </a:stretch>
        </p:blipFill>
        <p:spPr>
          <a:xfrm>
            <a:off x="156917" y="1355138"/>
            <a:ext cx="6701083" cy="4776988"/>
          </a:xfrm>
          <a:prstGeom prst="rect">
            <a:avLst/>
          </a:prstGeom>
        </p:spPr>
      </p:pic>
    </p:spTree>
    <p:extLst>
      <p:ext uri="{BB962C8B-B14F-4D97-AF65-F5344CB8AC3E}">
        <p14:creationId xmlns:p14="http://schemas.microsoft.com/office/powerpoint/2010/main" val="1492504687"/>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53</a:t>
            </a:fld>
            <a:endParaRPr lang="en-US"/>
          </a:p>
        </p:txBody>
      </p:sp>
    </p:spTree>
    <p:extLst>
      <p:ext uri="{BB962C8B-B14F-4D97-AF65-F5344CB8AC3E}">
        <p14:creationId xmlns:p14="http://schemas.microsoft.com/office/powerpoint/2010/main" val="396446218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54</a:t>
            </a:fld>
            <a:endParaRPr lang="en-US"/>
          </a:p>
        </p:txBody>
      </p:sp>
    </p:spTree>
    <p:extLst>
      <p:ext uri="{BB962C8B-B14F-4D97-AF65-F5344CB8AC3E}">
        <p14:creationId xmlns:p14="http://schemas.microsoft.com/office/powerpoint/2010/main" val="332707624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55</a:t>
            </a:fld>
            <a:endParaRPr lang="en-US"/>
          </a:p>
        </p:txBody>
      </p:sp>
    </p:spTree>
    <p:extLst>
      <p:ext uri="{BB962C8B-B14F-4D97-AF65-F5344CB8AC3E}">
        <p14:creationId xmlns:p14="http://schemas.microsoft.com/office/powerpoint/2010/main" val="34831832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80D3656-1508-41B5-A37B-20A63C582FD7}" type="slidenum">
              <a:rPr lang="en-US" smtClean="0"/>
              <a:t>56</a:t>
            </a:fld>
            <a:endParaRPr lang="en-US"/>
          </a:p>
        </p:txBody>
      </p:sp>
    </p:spTree>
    <p:extLst>
      <p:ext uri="{BB962C8B-B14F-4D97-AF65-F5344CB8AC3E}">
        <p14:creationId xmlns:p14="http://schemas.microsoft.com/office/powerpoint/2010/main" val="15606791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749818"/>
            <a:ext cx="6400800" cy="6466514"/>
          </a:xfrm>
          <a:prstGeom prst="rect">
            <a:avLst/>
          </a:prstGeom>
        </p:spPr>
        <p:txBody>
          <a:bodyPr wrap="square">
            <a:spAutoFit/>
          </a:bodyPr>
          <a:lstStyle/>
          <a:p>
            <a:pPr algn="ctr">
              <a:lnSpc>
                <a:spcPct val="150000"/>
              </a:lnSpc>
            </a:pPr>
            <a:r>
              <a:rPr lang="en-US" sz="4400" b="1" dirty="0"/>
              <a:t>Acknowledgments</a:t>
            </a:r>
          </a:p>
          <a:p>
            <a:pPr>
              <a:lnSpc>
                <a:spcPct val="150000"/>
              </a:lnSpc>
            </a:pPr>
            <a:endParaRPr lang="en-US" dirty="0"/>
          </a:p>
          <a:p>
            <a:pPr>
              <a:lnSpc>
                <a:spcPct val="150000"/>
              </a:lnSpc>
            </a:pPr>
            <a:r>
              <a:rPr lang="en-US" dirty="0"/>
              <a:t>I hereby wish to express my sincere gratitude and </a:t>
            </a:r>
            <a:r>
              <a:rPr lang="en-US" dirty="0" smtClean="0"/>
              <a:t>respect </a:t>
            </a:r>
            <a:r>
              <a:rPr lang="en-US" dirty="0"/>
              <a:t>to Assistant </a:t>
            </a:r>
            <a:r>
              <a:rPr lang="en-US" dirty="0" smtClean="0"/>
              <a:t>Prof. Satya Gopal Chandra, </a:t>
            </a:r>
            <a:r>
              <a:rPr lang="en-US" dirty="0"/>
              <a:t>Dept. of CSE, </a:t>
            </a:r>
            <a:r>
              <a:rPr lang="en-US" dirty="0" smtClean="0"/>
              <a:t>Bankura Unnayani </a:t>
            </a:r>
            <a:r>
              <a:rPr lang="en-US" dirty="0"/>
              <a:t>Institute Of Engineering, Bankura </a:t>
            </a:r>
            <a:r>
              <a:rPr lang="en-US" dirty="0" smtClean="0"/>
              <a:t>under whom </a:t>
            </a:r>
            <a:r>
              <a:rPr lang="en-US" dirty="0"/>
              <a:t>I had proud privilege to work. His </a:t>
            </a:r>
            <a:r>
              <a:rPr lang="en-US" dirty="0" smtClean="0"/>
              <a:t>valuable guidance </a:t>
            </a:r>
            <a:r>
              <a:rPr lang="en-US" dirty="0"/>
              <a:t>and encouragement have really led me </a:t>
            </a:r>
            <a:r>
              <a:rPr lang="en-US" dirty="0" smtClean="0"/>
              <a:t>to the </a:t>
            </a:r>
            <a:r>
              <a:rPr lang="en-US" dirty="0"/>
              <a:t>path of completion of this project. Any </a:t>
            </a:r>
            <a:r>
              <a:rPr lang="en-US" dirty="0" smtClean="0"/>
              <a:t>amount of </a:t>
            </a:r>
            <a:r>
              <a:rPr lang="en-US" dirty="0"/>
              <a:t>thanks would not be enough for the valuable </a:t>
            </a:r>
            <a:r>
              <a:rPr lang="en-US" dirty="0" smtClean="0"/>
              <a:t>guidance </a:t>
            </a:r>
            <a:r>
              <a:rPr lang="en-US" dirty="0"/>
              <a:t>of my supervisor. I would also like to </a:t>
            </a:r>
            <a:r>
              <a:rPr lang="en-US" dirty="0" smtClean="0"/>
              <a:t>thank all </a:t>
            </a:r>
            <a:r>
              <a:rPr lang="en-US" dirty="0"/>
              <a:t>the faculty member of CSE dept. for their </a:t>
            </a:r>
            <a:r>
              <a:rPr lang="en-US" dirty="0" smtClean="0"/>
              <a:t>devoted </a:t>
            </a:r>
            <a:r>
              <a:rPr lang="en-US" dirty="0"/>
              <a:t>help. I also cordially thank all laboratory </a:t>
            </a:r>
            <a:r>
              <a:rPr lang="en-US" dirty="0" smtClean="0"/>
              <a:t>assistants </a:t>
            </a:r>
            <a:r>
              <a:rPr lang="en-US" dirty="0"/>
              <a:t>for their cooperation. Finally, I would like </a:t>
            </a:r>
            <a:r>
              <a:rPr lang="en-US" dirty="0" smtClean="0"/>
              <a:t>to pen </a:t>
            </a:r>
            <a:r>
              <a:rPr lang="en-US" dirty="0"/>
              <a:t>down my </a:t>
            </a:r>
            <a:r>
              <a:rPr lang="en-US" dirty="0" smtClean="0"/>
              <a:t>gratitude </a:t>
            </a:r>
            <a:r>
              <a:rPr lang="en-US" dirty="0"/>
              <a:t>towards my family </a:t>
            </a:r>
            <a:r>
              <a:rPr lang="en-US" dirty="0" smtClean="0"/>
              <a:t>members for </a:t>
            </a:r>
            <a:r>
              <a:rPr lang="en-US" dirty="0"/>
              <a:t>their continuous support and encouragement. </a:t>
            </a:r>
            <a:r>
              <a:rPr lang="en-US" dirty="0" smtClean="0"/>
              <a:t>It would </a:t>
            </a:r>
            <a:r>
              <a:rPr lang="en-US" dirty="0"/>
              <a:t>have not been possible to complete my </a:t>
            </a:r>
            <a:r>
              <a:rPr lang="en-US" dirty="0" smtClean="0"/>
              <a:t>work without </a:t>
            </a:r>
            <a:r>
              <a:rPr lang="en-US" dirty="0"/>
              <a:t>their support.</a:t>
            </a:r>
          </a:p>
        </p:txBody>
      </p:sp>
      <p:sp>
        <p:nvSpPr>
          <p:cNvPr id="5" name="Slide Number Placeholder 4"/>
          <p:cNvSpPr>
            <a:spLocks noGrp="1"/>
          </p:cNvSpPr>
          <p:nvPr>
            <p:ph type="sldNum" sz="quarter" idx="12"/>
          </p:nvPr>
        </p:nvSpPr>
        <p:spPr/>
        <p:txBody>
          <a:bodyPr/>
          <a:lstStyle/>
          <a:p>
            <a:fld id="{E80D3656-1508-41B5-A37B-20A63C582FD7}" type="slidenum">
              <a:rPr lang="en-US" smtClean="0"/>
              <a:t>6</a:t>
            </a:fld>
            <a:endParaRPr lang="en-US"/>
          </a:p>
        </p:txBody>
      </p:sp>
    </p:spTree>
    <p:extLst>
      <p:ext uri="{BB962C8B-B14F-4D97-AF65-F5344CB8AC3E}">
        <p14:creationId xmlns:p14="http://schemas.microsoft.com/office/powerpoint/2010/main" val="20204977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91885" y="1417013"/>
            <a:ext cx="6232849" cy="8063746"/>
          </a:xfrm>
          <a:prstGeom prst="rect">
            <a:avLst/>
          </a:prstGeom>
        </p:spPr>
        <p:txBody>
          <a:bodyPr wrap="square">
            <a:spAutoFit/>
          </a:bodyPr>
          <a:lstStyle/>
          <a:p>
            <a:pPr algn="just"/>
            <a:r>
              <a:rPr lang="en-US" sz="2000" kern="50" dirty="0">
                <a:solidFill>
                  <a:srgbClr val="000000"/>
                </a:solidFill>
                <a:latin typeface="Times New Roman" panose="02020603050405020304" pitchFamily="18" charset="0"/>
                <a:ea typeface="Times New Roman" panose="02020603050405020304" pitchFamily="18" charset="0"/>
              </a:rPr>
              <a:t>Web application intends to provide a well-established web-based Social Network system between a </a:t>
            </a:r>
            <a:r>
              <a:rPr lang="en-US" sz="2000" kern="50" dirty="0" smtClean="0">
                <a:solidFill>
                  <a:srgbClr val="000000"/>
                </a:solidFill>
                <a:latin typeface="Times New Roman" panose="02020603050405020304" pitchFamily="18" charset="0"/>
                <a:ea typeface="Times New Roman" panose="02020603050405020304" pitchFamily="18" charset="0"/>
              </a:rPr>
              <a:t>student and a teacher. </a:t>
            </a:r>
            <a:r>
              <a:rPr lang="en-US" sz="2000" kern="50" dirty="0">
                <a:solidFill>
                  <a:srgbClr val="000000"/>
                </a:solidFill>
                <a:latin typeface="Times New Roman" panose="02020603050405020304" pitchFamily="18" charset="0"/>
                <a:ea typeface="Times New Roman" panose="02020603050405020304" pitchFamily="18" charset="0"/>
              </a:rPr>
              <a:t>This documents a networking system scope, functionalities, requirements and feasibility. This project aims to develop a website which provides a Communication among peoples on network, which works quite similar to Social Media Site. This website also provides the features of writing and posting a post or any event all at one place. The main idea behind it is to share the </a:t>
            </a:r>
            <a:r>
              <a:rPr lang="en-US" sz="2000" kern="50" dirty="0" smtClean="0">
                <a:solidFill>
                  <a:srgbClr val="000000"/>
                </a:solidFill>
                <a:latin typeface="Times New Roman" panose="02020603050405020304" pitchFamily="18" charset="0"/>
                <a:ea typeface="Times New Roman" panose="02020603050405020304" pitchFamily="18" charset="0"/>
              </a:rPr>
              <a:t>education </a:t>
            </a:r>
            <a:r>
              <a:rPr lang="en-US" sz="2000" kern="50" dirty="0">
                <a:solidFill>
                  <a:srgbClr val="000000"/>
                </a:solidFill>
                <a:latin typeface="Times New Roman" panose="02020603050405020304" pitchFamily="18" charset="0"/>
                <a:ea typeface="Times New Roman" panose="02020603050405020304" pitchFamily="18" charset="0"/>
              </a:rPr>
              <a:t>related details posted by </a:t>
            </a:r>
            <a:r>
              <a:rPr lang="en-US" sz="2000" kern="50" dirty="0" smtClean="0">
                <a:solidFill>
                  <a:srgbClr val="000000"/>
                </a:solidFill>
                <a:latin typeface="Times New Roman" panose="02020603050405020304" pitchFamily="18" charset="0"/>
                <a:ea typeface="Times New Roman" panose="02020603050405020304" pitchFamily="18" charset="0"/>
              </a:rPr>
              <a:t>teachers </a:t>
            </a:r>
            <a:r>
              <a:rPr lang="en-US" sz="2000" kern="50" dirty="0">
                <a:solidFill>
                  <a:srgbClr val="000000"/>
                </a:solidFill>
                <a:latin typeface="Times New Roman" panose="02020603050405020304" pitchFamily="18" charset="0"/>
                <a:ea typeface="Times New Roman" panose="02020603050405020304" pitchFamily="18" charset="0"/>
              </a:rPr>
              <a:t>via adding a post which can be read by all the student as well as faculty using the website. This web application can be handled by the admin and manage student as well as faculty</a:t>
            </a:r>
            <a:r>
              <a:rPr lang="en-US" sz="2000" kern="50" dirty="0" smtClean="0">
                <a:solidFill>
                  <a:srgbClr val="000000"/>
                </a:solidFill>
                <a:latin typeface="Times New Roman" panose="02020603050405020304" pitchFamily="18" charset="0"/>
                <a:ea typeface="Times New Roman" panose="02020603050405020304" pitchFamily="18" charset="0"/>
              </a:rPr>
              <a:t>.</a:t>
            </a:r>
            <a:endParaRPr lang="en-US" sz="1600" kern="50" dirty="0">
              <a:latin typeface="Calibri" panose="020F0502020204030204" pitchFamily="34" charset="0"/>
              <a:ea typeface="Calibri" panose="020F0502020204030204" pitchFamily="34" charset="0"/>
            </a:endParaRPr>
          </a:p>
          <a:p>
            <a:r>
              <a:rPr lang="en-US" b="1" kern="50" dirty="0">
                <a:solidFill>
                  <a:srgbClr val="000000"/>
                </a:solidFill>
                <a:latin typeface="Calibri" panose="020F0502020204030204" pitchFamily="34" charset="0"/>
                <a:ea typeface="Calibri" panose="020F0502020204030204" pitchFamily="34" charset="0"/>
                <a:cs typeface="Calibri" panose="020F0502020204030204" pitchFamily="34" charset="0"/>
              </a:rPr>
              <a:t> </a:t>
            </a:r>
            <a:endParaRPr lang="en-US" sz="1600" kern="50" dirty="0">
              <a:latin typeface="Calibri" panose="020F0502020204030204" pitchFamily="34" charset="0"/>
              <a:ea typeface="Calibri" panose="020F0502020204030204" pitchFamily="34" charset="0"/>
            </a:endParaRPr>
          </a:p>
          <a:p>
            <a:r>
              <a:rPr lang="en-US" sz="2000" b="1" kern="50" dirty="0">
                <a:solidFill>
                  <a:srgbClr val="000000"/>
                </a:solidFill>
                <a:latin typeface="Times New Roman" panose="02020603050405020304" pitchFamily="18" charset="0"/>
                <a:ea typeface="Times New Roman" panose="02020603050405020304" pitchFamily="18" charset="0"/>
              </a:rPr>
              <a:t>The following points are implemented in this system:</a:t>
            </a:r>
            <a:br>
              <a:rPr lang="en-US" sz="2000" b="1" kern="50" dirty="0">
                <a:solidFill>
                  <a:srgbClr val="000000"/>
                </a:solidFill>
                <a:latin typeface="Times New Roman" panose="02020603050405020304" pitchFamily="18" charset="0"/>
                <a:ea typeface="Times New Roman" panose="02020603050405020304" pitchFamily="18" charset="0"/>
              </a:rPr>
            </a:br>
            <a:r>
              <a:rPr lang="en-US" sz="2000" kern="50" dirty="0">
                <a:solidFill>
                  <a:srgbClr val="000000"/>
                </a:solidFill>
                <a:latin typeface="Times New Roman" panose="02020603050405020304" pitchFamily="18" charset="0"/>
                <a:ea typeface="Times New Roman" panose="02020603050405020304" pitchFamily="18" charset="0"/>
              </a:rPr>
              <a:t>– Students can register and login into the system once their registration is successful.</a:t>
            </a:r>
            <a:br>
              <a:rPr lang="en-US" sz="2000" kern="50" dirty="0">
                <a:solidFill>
                  <a:srgbClr val="000000"/>
                </a:solidFill>
                <a:latin typeface="Times New Roman" panose="02020603050405020304" pitchFamily="18" charset="0"/>
                <a:ea typeface="Times New Roman" panose="02020603050405020304" pitchFamily="18" charset="0"/>
              </a:rPr>
            </a:br>
            <a:r>
              <a:rPr lang="en-US" sz="2000" kern="50" dirty="0">
                <a:solidFill>
                  <a:srgbClr val="000000"/>
                </a:solidFill>
                <a:latin typeface="Times New Roman" panose="02020603050405020304" pitchFamily="18" charset="0"/>
                <a:ea typeface="Times New Roman" panose="02020603050405020304" pitchFamily="18" charset="0"/>
              </a:rPr>
              <a:t>– Once the student logged in into the system, he/she can write and post an articles on various topic of his/her choice. </a:t>
            </a:r>
            <a:br>
              <a:rPr lang="en-US" sz="2000" kern="50" dirty="0">
                <a:solidFill>
                  <a:srgbClr val="000000"/>
                </a:solidFill>
                <a:latin typeface="Times New Roman" panose="02020603050405020304" pitchFamily="18" charset="0"/>
                <a:ea typeface="Times New Roman" panose="02020603050405020304" pitchFamily="18" charset="0"/>
              </a:rPr>
            </a:br>
            <a:r>
              <a:rPr lang="en-US" sz="2000" kern="50" dirty="0">
                <a:solidFill>
                  <a:srgbClr val="000000"/>
                </a:solidFill>
                <a:latin typeface="Times New Roman" panose="02020603050405020304" pitchFamily="18" charset="0"/>
                <a:ea typeface="Times New Roman" panose="02020603050405020304" pitchFamily="18" charset="0"/>
              </a:rPr>
              <a:t>– All students can view News Feed posted by individual student.</a:t>
            </a:r>
            <a:br>
              <a:rPr lang="en-US" sz="2000" kern="50" dirty="0">
                <a:solidFill>
                  <a:srgbClr val="000000"/>
                </a:solidFill>
                <a:latin typeface="Times New Roman" panose="02020603050405020304" pitchFamily="18" charset="0"/>
                <a:ea typeface="Times New Roman" panose="02020603050405020304" pitchFamily="18" charset="0"/>
              </a:rPr>
            </a:br>
            <a:r>
              <a:rPr lang="en-US" sz="2000" kern="50" dirty="0">
                <a:solidFill>
                  <a:srgbClr val="000000"/>
                </a:solidFill>
                <a:latin typeface="Times New Roman" panose="02020603050405020304" pitchFamily="18" charset="0"/>
                <a:ea typeface="Times New Roman" panose="02020603050405020304" pitchFamily="18" charset="0"/>
              </a:rPr>
              <a:t>– Admin Login has full authority on system, he/she can add/delete Faculty.</a:t>
            </a:r>
            <a:br>
              <a:rPr lang="en-US" sz="2000" kern="50" dirty="0">
                <a:solidFill>
                  <a:srgbClr val="000000"/>
                </a:solidFill>
                <a:latin typeface="Times New Roman" panose="02020603050405020304" pitchFamily="18" charset="0"/>
                <a:ea typeface="Times New Roman" panose="02020603050405020304" pitchFamily="18" charset="0"/>
              </a:rPr>
            </a:br>
            <a:r>
              <a:rPr lang="en-US" sz="2000" kern="50" dirty="0">
                <a:solidFill>
                  <a:srgbClr val="000000"/>
                </a:solidFill>
                <a:latin typeface="Times New Roman" panose="02020603050405020304" pitchFamily="18" charset="0"/>
                <a:ea typeface="Times New Roman" panose="02020603050405020304" pitchFamily="18" charset="0"/>
              </a:rPr>
              <a:t>– Teachers can upload class notes, class routine, previous year question paper. </a:t>
            </a:r>
          </a:p>
        </p:txBody>
      </p:sp>
      <p:sp>
        <p:nvSpPr>
          <p:cNvPr id="3" name="TextBox 2"/>
          <p:cNvSpPr txBox="1"/>
          <p:nvPr/>
        </p:nvSpPr>
        <p:spPr>
          <a:xfrm>
            <a:off x="1707502" y="709127"/>
            <a:ext cx="3601616" cy="707886"/>
          </a:xfrm>
          <a:prstGeom prst="rect">
            <a:avLst/>
          </a:prstGeom>
          <a:noFill/>
        </p:spPr>
        <p:txBody>
          <a:bodyPr wrap="square" rtlCol="0">
            <a:spAutoFit/>
          </a:bodyPr>
          <a:lstStyle/>
          <a:p>
            <a:pPr algn="ctr"/>
            <a:r>
              <a:rPr lang="en-US" sz="4000" b="1" dirty="0" smtClean="0"/>
              <a:t>ABSTRACT</a:t>
            </a:r>
            <a:endParaRPr lang="en-US" sz="4000" b="1" dirty="0"/>
          </a:p>
        </p:txBody>
      </p:sp>
      <p:sp>
        <p:nvSpPr>
          <p:cNvPr id="6" name="Slide Number Placeholder 5"/>
          <p:cNvSpPr>
            <a:spLocks noGrp="1"/>
          </p:cNvSpPr>
          <p:nvPr>
            <p:ph type="sldNum" sz="quarter" idx="12"/>
          </p:nvPr>
        </p:nvSpPr>
        <p:spPr/>
        <p:txBody>
          <a:bodyPr/>
          <a:lstStyle/>
          <a:p>
            <a:fld id="{E80D3656-1508-41B5-A37B-20A63C582FD7}" type="slidenum">
              <a:rPr lang="en-US" smtClean="0"/>
              <a:t>7</a:t>
            </a:fld>
            <a:endParaRPr lang="en-US"/>
          </a:p>
        </p:txBody>
      </p:sp>
    </p:spTree>
    <p:extLst>
      <p:ext uri="{BB962C8B-B14F-4D97-AF65-F5344CB8AC3E}">
        <p14:creationId xmlns:p14="http://schemas.microsoft.com/office/powerpoint/2010/main" val="35816798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71169" y="476641"/>
            <a:ext cx="1788118" cy="523220"/>
          </a:xfrm>
          <a:prstGeom prst="rect">
            <a:avLst/>
          </a:prstGeom>
        </p:spPr>
        <p:txBody>
          <a:bodyPr wrap="none">
            <a:spAutoFit/>
          </a:bodyPr>
          <a:lstStyle/>
          <a:p>
            <a:r>
              <a:rPr lang="en-US" sz="2800" b="1" dirty="0" smtClean="0"/>
              <a:t>CONTENTS</a:t>
            </a:r>
            <a:endParaRPr lang="en-US" sz="2800" b="1" dirty="0"/>
          </a:p>
        </p:txBody>
      </p:sp>
      <p:sp>
        <p:nvSpPr>
          <p:cNvPr id="6" name="Rectangle 5"/>
          <p:cNvSpPr/>
          <p:nvPr/>
        </p:nvSpPr>
        <p:spPr>
          <a:xfrm>
            <a:off x="622429" y="1420982"/>
            <a:ext cx="6534150" cy="8217634"/>
          </a:xfrm>
          <a:prstGeom prst="rect">
            <a:avLst/>
          </a:prstGeom>
        </p:spPr>
        <p:txBody>
          <a:bodyPr wrap="square">
            <a:spAutoFit/>
          </a:bodyPr>
          <a:lstStyle/>
          <a:p>
            <a:pPr marL="228600" marR="0" lvl="0" indent="-228600">
              <a:lnSpc>
                <a:spcPct val="150000"/>
              </a:lnSpc>
              <a:spcBef>
                <a:spcPts val="4525"/>
              </a:spcBef>
              <a:spcAft>
                <a:spcPts val="0"/>
              </a:spcAft>
              <a:buSzPts val="1200"/>
              <a:buFont typeface="+mj-lt"/>
              <a:buAutoNum type="arabicPeriod"/>
              <a:tabLst>
                <a:tab pos="294005" algn="l"/>
                <a:tab pos="294640" algn="l"/>
                <a:tab pos="5557520" algn="r"/>
              </a:tabLst>
            </a:pPr>
            <a:r>
              <a:rPr lang="en-US" sz="1200" b="1" dirty="0">
                <a:latin typeface="LM Roman 12"/>
                <a:ea typeface="LM Roman 12"/>
                <a:cs typeface="LM Roman 12"/>
              </a:rPr>
              <a:t>Introduction	1</a:t>
            </a:r>
            <a:endParaRPr lang="en-US" sz="1100" dirty="0">
              <a:latin typeface="LM Roman 12"/>
              <a:ea typeface="LM Roman 12"/>
              <a:cs typeface="LM Roman 12"/>
            </a:endParaRPr>
          </a:p>
          <a:p>
            <a:pPr marL="228600" marR="0" lvl="0" indent="-228600">
              <a:lnSpc>
                <a:spcPct val="150000"/>
              </a:lnSpc>
              <a:spcBef>
                <a:spcPts val="905"/>
              </a:spcBef>
              <a:spcAft>
                <a:spcPts val="0"/>
              </a:spcAft>
              <a:buSzPts val="1200"/>
              <a:buFont typeface="+mj-lt"/>
              <a:buAutoNum type="arabicPeriod"/>
              <a:tabLst>
                <a:tab pos="294005" algn="l"/>
                <a:tab pos="294640" algn="l"/>
                <a:tab pos="5557520" algn="r"/>
              </a:tabLst>
            </a:pPr>
            <a:r>
              <a:rPr lang="en-US" sz="1200" b="1" spc="10" dirty="0">
                <a:latin typeface="LM Roman 12"/>
                <a:ea typeface="LM Roman 12"/>
                <a:cs typeface="LM Roman 12"/>
              </a:rPr>
              <a:t>Project</a:t>
            </a:r>
            <a:r>
              <a:rPr lang="en-US" sz="1200" b="1" spc="-10" dirty="0">
                <a:latin typeface="LM Roman 12"/>
                <a:ea typeface="LM Roman 12"/>
                <a:cs typeface="LM Roman 12"/>
              </a:rPr>
              <a:t> </a:t>
            </a:r>
            <a:r>
              <a:rPr lang="en-US" sz="1200" b="1" dirty="0">
                <a:latin typeface="LM Roman 12"/>
                <a:ea typeface="LM Roman 12"/>
                <a:cs typeface="LM Roman 12"/>
              </a:rPr>
              <a:t>Descriptions	2</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6885" algn="r"/>
              </a:tabLst>
            </a:pPr>
            <a:r>
              <a:rPr lang="en-US" sz="1200" dirty="0">
                <a:latin typeface="LM Roman 12"/>
                <a:ea typeface="LM Roman 12"/>
                <a:cs typeface="LM Roman 12"/>
              </a:rPr>
              <a:t>2.1	Project</a:t>
            </a:r>
            <a:r>
              <a:rPr lang="en-US" sz="1200" spc="-5" dirty="0">
                <a:latin typeface="LM Roman 12"/>
                <a:ea typeface="LM Roman 12"/>
                <a:cs typeface="LM Roman 12"/>
              </a:rPr>
              <a:t> </a:t>
            </a:r>
            <a:r>
              <a:rPr lang="en-US" sz="1200" dirty="0">
                <a:latin typeface="LM Roman 12"/>
                <a:ea typeface="LM Roman 12"/>
                <a:cs typeface="LM Roman 12"/>
              </a:rPr>
              <a:t>Overview</a:t>
            </a:r>
            <a:r>
              <a:rPr lang="en-US" sz="1200" spc="37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	3</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7520" algn="r"/>
              </a:tabLst>
            </a:pPr>
            <a:r>
              <a:rPr lang="en-US" sz="1200" dirty="0">
                <a:latin typeface="LM Roman 12"/>
                <a:ea typeface="LM Roman 12"/>
                <a:cs typeface="LM Roman 12"/>
              </a:rPr>
              <a:t>2.2	Purpose</a:t>
            </a:r>
            <a:r>
              <a:rPr lang="en-US" sz="1200" spc="-10" dirty="0">
                <a:latin typeface="LM Roman 12"/>
                <a:ea typeface="LM Roman 12"/>
                <a:cs typeface="LM Roman 12"/>
              </a:rPr>
              <a:t> </a:t>
            </a:r>
            <a:r>
              <a:rPr lang="en-US" sz="1200" dirty="0">
                <a:latin typeface="LM Roman 12"/>
                <a:ea typeface="LM Roman 12"/>
                <a:cs typeface="LM Roman 12"/>
              </a:rPr>
              <a:t>of the</a:t>
            </a:r>
            <a:r>
              <a:rPr lang="en-US" sz="1200" spc="-5" dirty="0">
                <a:latin typeface="LM Roman 12"/>
                <a:ea typeface="LM Roman 12"/>
                <a:cs typeface="LM Roman 12"/>
              </a:rPr>
              <a:t> </a:t>
            </a:r>
            <a:r>
              <a:rPr lang="en-US" sz="1200" dirty="0">
                <a:latin typeface="LM Roman 12"/>
                <a:ea typeface="LM Roman 12"/>
                <a:cs typeface="LM Roman 12"/>
              </a:rPr>
              <a:t>Project </a:t>
            </a:r>
            <a:r>
              <a:rPr lang="en-US" sz="1200" spc="3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1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1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	3</a:t>
            </a:r>
            <a:endParaRPr lang="en-US" sz="1100" dirty="0">
              <a:latin typeface="LM Roman 12"/>
              <a:ea typeface="LM Roman 12"/>
              <a:cs typeface="LM Roman 12"/>
            </a:endParaRPr>
          </a:p>
          <a:p>
            <a:pPr marL="636270" marR="0">
              <a:lnSpc>
                <a:spcPct val="150000"/>
              </a:lnSpc>
              <a:spcBef>
                <a:spcPts val="0"/>
              </a:spcBef>
              <a:spcAft>
                <a:spcPts val="0"/>
              </a:spcAft>
              <a:tabLst>
                <a:tab pos="1111885" algn="l"/>
                <a:tab pos="5557520" algn="r"/>
              </a:tabLst>
            </a:pPr>
            <a:r>
              <a:rPr lang="en-US" sz="1200" dirty="0">
                <a:latin typeface="LM Roman 12"/>
                <a:ea typeface="LM Roman 12"/>
                <a:cs typeface="LM Roman 12"/>
              </a:rPr>
              <a:t>2.2.1	Background</a:t>
            </a:r>
            <a:r>
              <a:rPr lang="en-US" sz="1200" spc="-10" dirty="0">
                <a:latin typeface="LM Roman 12"/>
                <a:ea typeface="LM Roman 12"/>
                <a:cs typeface="LM Roman 12"/>
              </a:rPr>
              <a:t> </a:t>
            </a:r>
            <a:r>
              <a:rPr lang="en-US" sz="1200" dirty="0">
                <a:latin typeface="LM Roman 12"/>
                <a:ea typeface="LM Roman 12"/>
                <a:cs typeface="LM Roman 12"/>
              </a:rPr>
              <a:t>of the</a:t>
            </a:r>
            <a:r>
              <a:rPr lang="en-US" sz="1200" spc="-10" dirty="0">
                <a:latin typeface="LM Roman 12"/>
                <a:ea typeface="LM Roman 12"/>
                <a:cs typeface="LM Roman 12"/>
              </a:rPr>
              <a:t> </a:t>
            </a:r>
            <a:r>
              <a:rPr lang="en-US" sz="1200" dirty="0">
                <a:latin typeface="LM Roman 12"/>
                <a:ea typeface="LM Roman 12"/>
                <a:cs typeface="LM Roman 12"/>
              </a:rPr>
              <a:t>Project</a:t>
            </a:r>
            <a:r>
              <a:rPr lang="en-US" sz="1200" spc="27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3</a:t>
            </a:r>
            <a:endParaRPr lang="en-US" sz="1100" dirty="0">
              <a:latin typeface="LM Roman 12"/>
              <a:ea typeface="LM Roman 12"/>
              <a:cs typeface="LM Roman 12"/>
            </a:endParaRPr>
          </a:p>
          <a:p>
            <a:pPr marL="636270" marR="0">
              <a:lnSpc>
                <a:spcPct val="150000"/>
              </a:lnSpc>
              <a:spcBef>
                <a:spcPts val="0"/>
              </a:spcBef>
              <a:spcAft>
                <a:spcPts val="0"/>
              </a:spcAft>
              <a:tabLst>
                <a:tab pos="1111885" algn="l"/>
                <a:tab pos="2569845" algn="l"/>
                <a:tab pos="5556885" algn="r"/>
              </a:tabLst>
            </a:pPr>
            <a:r>
              <a:rPr lang="en-US" sz="1200" dirty="0">
                <a:latin typeface="LM Roman 12"/>
                <a:ea typeface="LM Roman 12"/>
                <a:cs typeface="LM Roman 12"/>
              </a:rPr>
              <a:t>2.2.2	Goals of the Project	.</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	3</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1985010" algn="l"/>
                <a:tab pos="5557520" algn="r"/>
              </a:tabLst>
            </a:pPr>
            <a:r>
              <a:rPr lang="en-US" sz="1200" dirty="0">
                <a:latin typeface="LM Roman 12"/>
                <a:ea typeface="LM Roman 12"/>
                <a:cs typeface="LM Roman 12"/>
              </a:rPr>
              <a:t>2.3	Scope of</a:t>
            </a:r>
            <a:r>
              <a:rPr lang="en-US" sz="1200" spc="-10" dirty="0">
                <a:latin typeface="LM Roman 12"/>
                <a:ea typeface="LM Roman 12"/>
                <a:cs typeface="LM Roman 12"/>
              </a:rPr>
              <a:t> </a:t>
            </a:r>
            <a:r>
              <a:rPr lang="en-US" sz="1200" dirty="0">
                <a:latin typeface="LM Roman 12"/>
                <a:ea typeface="LM Roman 12"/>
                <a:cs typeface="LM Roman 12"/>
              </a:rPr>
              <a:t>the</a:t>
            </a:r>
            <a:r>
              <a:rPr lang="en-US" sz="1200" spc="-10" dirty="0">
                <a:latin typeface="LM Roman 12"/>
                <a:ea typeface="LM Roman 12"/>
                <a:cs typeface="LM Roman 12"/>
              </a:rPr>
              <a:t> </a:t>
            </a:r>
            <a:r>
              <a:rPr lang="en-US" sz="1200" spc="-25" dirty="0">
                <a:latin typeface="LM Roman 12"/>
                <a:ea typeface="LM Roman 12"/>
                <a:cs typeface="LM Roman 12"/>
              </a:rPr>
              <a:t>Work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	3</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8155" algn="r"/>
              </a:tabLst>
            </a:pPr>
            <a:r>
              <a:rPr lang="en-US" sz="1200" dirty="0">
                <a:latin typeface="LM Roman 12"/>
                <a:ea typeface="LM Roman 12"/>
                <a:cs typeface="LM Roman 12"/>
              </a:rPr>
              <a:t>2.4	Product</a:t>
            </a:r>
            <a:r>
              <a:rPr lang="en-US" sz="1200" spc="-10" dirty="0">
                <a:latin typeface="LM Roman 12"/>
                <a:ea typeface="LM Roman 12"/>
                <a:cs typeface="LM Roman 12"/>
              </a:rPr>
              <a:t> </a:t>
            </a:r>
            <a:r>
              <a:rPr lang="en-US" sz="1200" dirty="0">
                <a:latin typeface="LM Roman 12"/>
                <a:ea typeface="LM Roman 12"/>
                <a:cs typeface="LM Roman 12"/>
              </a:rPr>
              <a:t>Scenarios</a:t>
            </a:r>
            <a:r>
              <a:rPr lang="en-US" sz="1200" spc="1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3</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7520" algn="r"/>
              </a:tabLst>
            </a:pPr>
            <a:r>
              <a:rPr lang="en-US" sz="1200" dirty="0">
                <a:latin typeface="LM Roman 12"/>
                <a:ea typeface="LM Roman 12"/>
                <a:cs typeface="LM Roman 12"/>
              </a:rPr>
              <a:t>2.5	Stakeholders</a:t>
            </a:r>
            <a:r>
              <a:rPr lang="en-US" sz="1200" spc="8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3</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6250" algn="r"/>
              </a:tabLst>
            </a:pPr>
            <a:r>
              <a:rPr lang="en-US" sz="1200" dirty="0">
                <a:latin typeface="LM Roman 12"/>
                <a:ea typeface="LM Roman 12"/>
                <a:cs typeface="LM Roman 12"/>
              </a:rPr>
              <a:t>2.6	Mandate</a:t>
            </a:r>
            <a:r>
              <a:rPr lang="en-US" sz="1200" spc="-10" dirty="0">
                <a:latin typeface="LM Roman 12"/>
                <a:ea typeface="LM Roman 12"/>
                <a:cs typeface="LM Roman 12"/>
              </a:rPr>
              <a:t> </a:t>
            </a:r>
            <a:r>
              <a:rPr lang="en-US" sz="1200" dirty="0">
                <a:latin typeface="LM Roman 12"/>
                <a:ea typeface="LM Roman 12"/>
                <a:cs typeface="LM Roman 12"/>
              </a:rPr>
              <a:t>Constraints</a:t>
            </a:r>
            <a:r>
              <a:rPr lang="en-US" sz="1200" spc="33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3</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3038475" algn="l"/>
                <a:tab pos="5556885" algn="r"/>
              </a:tabLst>
            </a:pPr>
            <a:r>
              <a:rPr lang="en-US" sz="1200" dirty="0">
                <a:latin typeface="LM Roman 12"/>
                <a:ea typeface="LM Roman 12"/>
                <a:cs typeface="LM Roman 12"/>
              </a:rPr>
              <a:t>2.7	Naming Conventions</a:t>
            </a:r>
            <a:r>
              <a:rPr lang="en-US" sz="1200" spc="-95" dirty="0">
                <a:latin typeface="LM Roman 12"/>
                <a:ea typeface="LM Roman 12"/>
                <a:cs typeface="LM Roman 12"/>
              </a:rPr>
              <a:t> </a:t>
            </a:r>
            <a:r>
              <a:rPr lang="en-US" sz="1200" dirty="0">
                <a:latin typeface="LM Roman 12"/>
                <a:ea typeface="LM Roman 12"/>
                <a:cs typeface="LM Roman 12"/>
              </a:rPr>
              <a:t>&amp;</a:t>
            </a:r>
            <a:r>
              <a:rPr lang="en-US" sz="1200" spc="-50" dirty="0">
                <a:latin typeface="LM Roman 12"/>
                <a:ea typeface="LM Roman 12"/>
                <a:cs typeface="LM Roman 12"/>
              </a:rPr>
              <a:t> </a:t>
            </a:r>
            <a:r>
              <a:rPr lang="en-US" sz="1200" dirty="0">
                <a:latin typeface="LM Roman 12"/>
                <a:ea typeface="LM Roman 12"/>
                <a:cs typeface="LM Roman 12"/>
              </a:rPr>
              <a:t>Definitions	.</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3</a:t>
            </a:r>
            <a:endParaRPr lang="en-US" sz="1100" dirty="0">
              <a:latin typeface="LM Roman 12"/>
              <a:ea typeface="LM Roman 12"/>
              <a:cs typeface="LM Roman 12"/>
            </a:endParaRPr>
          </a:p>
          <a:p>
            <a:pPr marL="636270" marR="0">
              <a:lnSpc>
                <a:spcPct val="150000"/>
              </a:lnSpc>
              <a:spcBef>
                <a:spcPts val="0"/>
              </a:spcBef>
              <a:spcAft>
                <a:spcPts val="0"/>
              </a:spcAft>
              <a:tabLst>
                <a:tab pos="1111885" algn="l"/>
                <a:tab pos="5556885" algn="r"/>
              </a:tabLst>
            </a:pPr>
            <a:r>
              <a:rPr lang="en-US" sz="1200" dirty="0">
                <a:latin typeface="LM Roman 12"/>
                <a:ea typeface="LM Roman 12"/>
                <a:cs typeface="LM Roman 12"/>
              </a:rPr>
              <a:t>2.7.1	Definition</a:t>
            </a:r>
            <a:r>
              <a:rPr lang="en-US" sz="1200" spc="-5" dirty="0">
                <a:latin typeface="LM Roman 12"/>
                <a:ea typeface="LM Roman 12"/>
                <a:cs typeface="LM Roman 12"/>
              </a:rPr>
              <a:t> </a:t>
            </a:r>
            <a:r>
              <a:rPr lang="en-US" sz="1200" dirty="0">
                <a:latin typeface="LM Roman 12"/>
                <a:ea typeface="LM Roman 12"/>
                <a:cs typeface="LM Roman 12"/>
              </a:rPr>
              <a:t>of</a:t>
            </a:r>
            <a:r>
              <a:rPr lang="en-US" sz="1200" spc="-10" dirty="0">
                <a:latin typeface="LM Roman 12"/>
                <a:ea typeface="LM Roman 12"/>
                <a:cs typeface="LM Roman 12"/>
              </a:rPr>
              <a:t> </a:t>
            </a:r>
            <a:r>
              <a:rPr lang="en-US" sz="1200" dirty="0">
                <a:latin typeface="LM Roman 12"/>
                <a:ea typeface="LM Roman 12"/>
                <a:cs typeface="LM Roman 12"/>
              </a:rPr>
              <a:t>Key</a:t>
            </a:r>
            <a:r>
              <a:rPr lang="en-US" sz="1200" spc="-10" dirty="0">
                <a:latin typeface="LM Roman 12"/>
                <a:ea typeface="LM Roman 12"/>
                <a:cs typeface="LM Roman 12"/>
              </a:rPr>
              <a:t> </a:t>
            </a:r>
            <a:r>
              <a:rPr lang="en-US" sz="1200" spc="-20" dirty="0">
                <a:latin typeface="LM Roman 12"/>
                <a:ea typeface="LM Roman 12"/>
                <a:cs typeface="LM Roman 12"/>
              </a:rPr>
              <a:t>Terms </a:t>
            </a:r>
            <a:r>
              <a:rPr lang="en-US" sz="1200" spc="18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3</a:t>
            </a:r>
            <a:endParaRPr lang="en-US" sz="1100" dirty="0">
              <a:latin typeface="LM Roman 12"/>
              <a:ea typeface="LM Roman 12"/>
              <a:cs typeface="LM Roman 12"/>
            </a:endParaRPr>
          </a:p>
          <a:p>
            <a:pPr marL="636270" marR="0">
              <a:lnSpc>
                <a:spcPct val="150000"/>
              </a:lnSpc>
              <a:spcBef>
                <a:spcPts val="0"/>
              </a:spcBef>
              <a:spcAft>
                <a:spcPts val="0"/>
              </a:spcAft>
              <a:tabLst>
                <a:tab pos="1111885" algn="l"/>
                <a:tab pos="5557520" algn="r"/>
              </a:tabLst>
            </a:pPr>
            <a:r>
              <a:rPr lang="en-US" sz="1200" dirty="0">
                <a:latin typeface="LM Roman 12"/>
                <a:ea typeface="LM Roman 12"/>
                <a:cs typeface="LM Roman 12"/>
              </a:rPr>
              <a:t>2.7.2	UML</a:t>
            </a:r>
            <a:r>
              <a:rPr lang="en-US" sz="1200" spc="-10" dirty="0">
                <a:latin typeface="LM Roman 12"/>
                <a:ea typeface="LM Roman 12"/>
                <a:cs typeface="LM Roman 12"/>
              </a:rPr>
              <a:t> </a:t>
            </a:r>
            <a:r>
              <a:rPr lang="en-US" sz="1200" dirty="0">
                <a:latin typeface="LM Roman 12"/>
                <a:ea typeface="LM Roman 12"/>
                <a:cs typeface="LM Roman 12"/>
              </a:rPr>
              <a:t>&amp;</a:t>
            </a:r>
            <a:r>
              <a:rPr lang="en-US" sz="1200" spc="-10" dirty="0">
                <a:latin typeface="LM Roman 12"/>
                <a:ea typeface="LM Roman 12"/>
                <a:cs typeface="LM Roman 12"/>
              </a:rPr>
              <a:t> </a:t>
            </a:r>
            <a:r>
              <a:rPr lang="en-US" sz="1200" dirty="0">
                <a:latin typeface="LM Roman 12"/>
                <a:ea typeface="LM Roman 12"/>
                <a:cs typeface="LM Roman 12"/>
              </a:rPr>
              <a:t>other</a:t>
            </a:r>
            <a:r>
              <a:rPr lang="en-US" sz="1200" spc="-5" dirty="0">
                <a:latin typeface="LM Roman 12"/>
                <a:ea typeface="LM Roman 12"/>
                <a:cs typeface="LM Roman 12"/>
              </a:rPr>
              <a:t> </a:t>
            </a:r>
            <a:r>
              <a:rPr lang="en-US" sz="1200" dirty="0">
                <a:latin typeface="LM Roman 12"/>
                <a:ea typeface="LM Roman 12"/>
                <a:cs typeface="LM Roman 12"/>
              </a:rPr>
              <a:t>Notation</a:t>
            </a:r>
            <a:r>
              <a:rPr lang="en-US" sz="1200" spc="-5" dirty="0">
                <a:latin typeface="LM Roman 12"/>
                <a:ea typeface="LM Roman 12"/>
                <a:cs typeface="LM Roman 12"/>
              </a:rPr>
              <a:t> </a:t>
            </a:r>
            <a:r>
              <a:rPr lang="en-US" sz="1200" dirty="0">
                <a:latin typeface="LM Roman 12"/>
                <a:ea typeface="LM Roman 12"/>
                <a:cs typeface="LM Roman 12"/>
              </a:rPr>
              <a:t>used</a:t>
            </a:r>
            <a:r>
              <a:rPr lang="en-US" sz="1200" spc="16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3</a:t>
            </a:r>
            <a:endParaRPr lang="en-US" sz="1100" dirty="0">
              <a:latin typeface="LM Roman 12"/>
              <a:ea typeface="LM Roman 12"/>
              <a:cs typeface="LM Roman 12"/>
            </a:endParaRPr>
          </a:p>
          <a:p>
            <a:pPr marL="636270" marR="0">
              <a:lnSpc>
                <a:spcPct val="150000"/>
              </a:lnSpc>
              <a:spcBef>
                <a:spcPts val="0"/>
              </a:spcBef>
              <a:spcAft>
                <a:spcPts val="0"/>
              </a:spcAft>
              <a:tabLst>
                <a:tab pos="1111885" algn="l"/>
                <a:tab pos="5558155" algn="r"/>
              </a:tabLst>
            </a:pPr>
            <a:r>
              <a:rPr lang="en-US" sz="1200" dirty="0">
                <a:latin typeface="LM Roman 12"/>
                <a:ea typeface="LM Roman 12"/>
                <a:cs typeface="LM Roman 12"/>
              </a:rPr>
              <a:t>2.7.3	Data</a:t>
            </a:r>
            <a:r>
              <a:rPr lang="en-US" sz="1200" spc="-5" dirty="0">
                <a:latin typeface="LM Roman 12"/>
                <a:ea typeface="LM Roman 12"/>
                <a:cs typeface="LM Roman 12"/>
              </a:rPr>
              <a:t> </a:t>
            </a:r>
            <a:r>
              <a:rPr lang="en-US" sz="1200" dirty="0">
                <a:latin typeface="LM Roman 12"/>
                <a:ea typeface="LM Roman 12"/>
                <a:cs typeface="LM Roman 12"/>
              </a:rPr>
              <a:t>Dictionary</a:t>
            </a:r>
            <a:r>
              <a:rPr lang="en-US" sz="1200" spc="-10" dirty="0">
                <a:latin typeface="LM Roman 12"/>
                <a:ea typeface="LM Roman 12"/>
                <a:cs typeface="LM Roman 12"/>
              </a:rPr>
              <a:t> </a:t>
            </a:r>
            <a:r>
              <a:rPr lang="en-US" sz="1200" dirty="0">
                <a:latin typeface="LM Roman 12"/>
                <a:ea typeface="LM Roman 12"/>
                <a:cs typeface="LM Roman 12"/>
              </a:rPr>
              <a:t>for</a:t>
            </a:r>
            <a:r>
              <a:rPr lang="en-US" sz="1200" spc="-5" dirty="0">
                <a:latin typeface="LM Roman 12"/>
                <a:ea typeface="LM Roman 12"/>
                <a:cs typeface="LM Roman 12"/>
              </a:rPr>
              <a:t> </a:t>
            </a:r>
            <a:r>
              <a:rPr lang="en-US" sz="1200" spc="-15" dirty="0">
                <a:latin typeface="LM Roman 12"/>
                <a:ea typeface="LM Roman 12"/>
                <a:cs typeface="LM Roman 12"/>
              </a:rPr>
              <a:t>any</a:t>
            </a:r>
            <a:r>
              <a:rPr lang="en-US" sz="1200" spc="-10" dirty="0">
                <a:latin typeface="LM Roman 12"/>
                <a:ea typeface="LM Roman 12"/>
                <a:cs typeface="LM Roman 12"/>
              </a:rPr>
              <a:t> </a:t>
            </a:r>
            <a:r>
              <a:rPr lang="en-US" sz="1200" dirty="0">
                <a:latin typeface="LM Roman 12"/>
                <a:ea typeface="LM Roman 12"/>
                <a:cs typeface="LM Roman 12"/>
              </a:rPr>
              <a:t>included</a:t>
            </a:r>
            <a:r>
              <a:rPr lang="en-US" sz="1200" spc="-5" dirty="0">
                <a:latin typeface="LM Roman 12"/>
                <a:ea typeface="LM Roman 12"/>
                <a:cs typeface="LM Roman 12"/>
              </a:rPr>
              <a:t> </a:t>
            </a:r>
            <a:r>
              <a:rPr lang="en-US" sz="1200" dirty="0">
                <a:latin typeface="LM Roman 12"/>
                <a:ea typeface="LM Roman 12"/>
                <a:cs typeface="LM Roman 12"/>
              </a:rPr>
              <a:t>models</a:t>
            </a:r>
            <a:r>
              <a:rPr lang="en-US" sz="1200" spc="29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3</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6885" algn="r"/>
              </a:tabLst>
            </a:pPr>
            <a:r>
              <a:rPr lang="en-US" sz="1200" dirty="0">
                <a:latin typeface="LM Roman 12"/>
                <a:ea typeface="LM Roman 12"/>
                <a:cs typeface="LM Roman 12"/>
              </a:rPr>
              <a:t>2.8	</a:t>
            </a:r>
            <a:r>
              <a:rPr lang="en-US" sz="1200" spc="-15" dirty="0">
                <a:latin typeface="LM Roman 12"/>
                <a:ea typeface="LM Roman 12"/>
                <a:cs typeface="LM Roman 12"/>
              </a:rPr>
              <a:t>Relevant</a:t>
            </a:r>
            <a:r>
              <a:rPr lang="en-US" sz="1200" spc="-10" dirty="0">
                <a:latin typeface="LM Roman 12"/>
                <a:ea typeface="LM Roman 12"/>
                <a:cs typeface="LM Roman 12"/>
              </a:rPr>
              <a:t> </a:t>
            </a:r>
            <a:r>
              <a:rPr lang="en-US" sz="1200" spc="-20" dirty="0">
                <a:latin typeface="LM Roman 12"/>
                <a:ea typeface="LM Roman 12"/>
                <a:cs typeface="LM Roman 12"/>
              </a:rPr>
              <a:t>Facts</a:t>
            </a:r>
            <a:r>
              <a:rPr lang="en-US" sz="1200" spc="-10" dirty="0">
                <a:latin typeface="LM Roman 12"/>
                <a:ea typeface="LM Roman 12"/>
                <a:cs typeface="LM Roman 12"/>
              </a:rPr>
              <a:t> </a:t>
            </a:r>
            <a:r>
              <a:rPr lang="en-US" sz="1200" dirty="0">
                <a:latin typeface="LM Roman 12"/>
                <a:ea typeface="LM Roman 12"/>
                <a:cs typeface="LM Roman 12"/>
              </a:rPr>
              <a:t>&amp; Assumptions</a:t>
            </a:r>
            <a:r>
              <a:rPr lang="en-US" sz="1200" spc="-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	3</a:t>
            </a:r>
            <a:endParaRPr lang="en-US" sz="1100" dirty="0">
              <a:latin typeface="LM Roman 12"/>
              <a:ea typeface="LM Roman 12"/>
              <a:cs typeface="LM Roman 12"/>
            </a:endParaRPr>
          </a:p>
          <a:p>
            <a:pPr marR="0" lvl="0">
              <a:lnSpc>
                <a:spcPct val="150000"/>
              </a:lnSpc>
              <a:spcBef>
                <a:spcPts val="915"/>
              </a:spcBef>
              <a:spcAft>
                <a:spcPts val="0"/>
              </a:spcAft>
              <a:buSzPts val="1200"/>
              <a:tabLst>
                <a:tab pos="294005" algn="l"/>
                <a:tab pos="294640" algn="l"/>
                <a:tab pos="5556885" algn="r"/>
              </a:tabLst>
            </a:pPr>
            <a:r>
              <a:rPr lang="en-US" sz="1200" b="1" dirty="0" smtClean="0">
                <a:latin typeface="LM Roman 12"/>
                <a:ea typeface="LM Roman 12"/>
                <a:cs typeface="LM Roman 12"/>
              </a:rPr>
              <a:t>3.	Requirements</a:t>
            </a:r>
            <a:r>
              <a:rPr lang="en-US" sz="1200" b="1" dirty="0">
                <a:latin typeface="LM Roman 12"/>
                <a:ea typeface="LM Roman 12"/>
                <a:cs typeface="LM Roman 12"/>
              </a:rPr>
              <a:t>	4</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7520" algn="r"/>
              </a:tabLst>
            </a:pPr>
            <a:r>
              <a:rPr lang="en-US" sz="1200" dirty="0">
                <a:latin typeface="LM Roman 12"/>
                <a:ea typeface="LM Roman 12"/>
                <a:cs typeface="LM Roman 12"/>
              </a:rPr>
              <a:t>3.1	Product</a:t>
            </a:r>
            <a:r>
              <a:rPr lang="en-US" sz="1200" spc="-10" dirty="0">
                <a:latin typeface="LM Roman 12"/>
                <a:ea typeface="LM Roman 12"/>
                <a:cs typeface="LM Roman 12"/>
              </a:rPr>
              <a:t> </a:t>
            </a:r>
            <a:r>
              <a:rPr lang="en-US" sz="1200" dirty="0">
                <a:latin typeface="LM Roman 12"/>
                <a:ea typeface="LM Roman 12"/>
                <a:cs typeface="LM Roman 12"/>
              </a:rPr>
              <a:t>Use</a:t>
            </a:r>
            <a:r>
              <a:rPr lang="en-US" sz="1200" spc="-5" dirty="0">
                <a:latin typeface="LM Roman 12"/>
                <a:ea typeface="LM Roman 12"/>
                <a:cs typeface="LM Roman 12"/>
              </a:rPr>
              <a:t> </a:t>
            </a:r>
            <a:r>
              <a:rPr lang="en-US" sz="1200" dirty="0">
                <a:latin typeface="LM Roman 12"/>
                <a:ea typeface="LM Roman 12"/>
                <a:cs typeface="LM Roman 12"/>
              </a:rPr>
              <a:t>Cases </a:t>
            </a:r>
            <a:r>
              <a:rPr lang="en-US" sz="1200" spc="16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	5</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7520" algn="r"/>
              </a:tabLst>
            </a:pPr>
            <a:r>
              <a:rPr lang="en-US" sz="1200" dirty="0">
                <a:latin typeface="LM Roman 12"/>
                <a:ea typeface="LM Roman 12"/>
                <a:cs typeface="LM Roman 12"/>
              </a:rPr>
              <a:t>3.2	Functional</a:t>
            </a:r>
            <a:r>
              <a:rPr lang="en-US" sz="1200" spc="-15" dirty="0">
                <a:latin typeface="LM Roman 12"/>
                <a:ea typeface="LM Roman 12"/>
                <a:cs typeface="LM Roman 12"/>
              </a:rPr>
              <a:t> </a:t>
            </a:r>
            <a:r>
              <a:rPr lang="en-US" sz="1200" dirty="0">
                <a:latin typeface="LM Roman 12"/>
                <a:ea typeface="LM Roman 12"/>
                <a:cs typeface="LM Roman 12"/>
              </a:rPr>
              <a:t>Requirements</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5</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7520" algn="r"/>
              </a:tabLst>
            </a:pPr>
            <a:r>
              <a:rPr lang="en-US" sz="1200" dirty="0">
                <a:latin typeface="LM Roman 12"/>
                <a:ea typeface="LM Roman 12"/>
                <a:cs typeface="LM Roman 12"/>
              </a:rPr>
              <a:t>3.3	Data</a:t>
            </a:r>
            <a:r>
              <a:rPr lang="en-US" sz="1200" spc="-10" dirty="0">
                <a:latin typeface="LM Roman 12"/>
                <a:ea typeface="LM Roman 12"/>
                <a:cs typeface="LM Roman 12"/>
              </a:rPr>
              <a:t> </a:t>
            </a:r>
            <a:r>
              <a:rPr lang="en-US" sz="1200" dirty="0">
                <a:latin typeface="LM Roman 12"/>
                <a:ea typeface="LM Roman 12"/>
                <a:cs typeface="LM Roman 12"/>
              </a:rPr>
              <a:t>Requirements</a:t>
            </a:r>
            <a:r>
              <a:rPr lang="en-US" sz="1200" spc="32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	5</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7520" algn="r"/>
              </a:tabLst>
            </a:pPr>
            <a:r>
              <a:rPr lang="en-US" sz="1200" dirty="0">
                <a:latin typeface="LM Roman 12"/>
                <a:ea typeface="LM Roman 12"/>
                <a:cs typeface="LM Roman 12"/>
              </a:rPr>
              <a:t>3.4	Performance</a:t>
            </a:r>
            <a:r>
              <a:rPr lang="en-US" sz="1200" spc="-5" dirty="0">
                <a:latin typeface="LM Roman 12"/>
                <a:ea typeface="LM Roman 12"/>
                <a:cs typeface="LM Roman 12"/>
              </a:rPr>
              <a:t> </a:t>
            </a:r>
            <a:r>
              <a:rPr lang="en-US" sz="1200" dirty="0">
                <a:latin typeface="LM Roman 12"/>
                <a:ea typeface="LM Roman 12"/>
                <a:cs typeface="LM Roman 12"/>
              </a:rPr>
              <a:t>Requirements</a:t>
            </a:r>
            <a:r>
              <a:rPr lang="en-US" sz="1200" spc="14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a:t>
            </a:r>
            <a:r>
              <a:rPr lang="en-US" sz="1200" dirty="0" smtClean="0">
                <a:latin typeface="LM Roman 12"/>
                <a:ea typeface="LM Roman 12"/>
                <a:cs typeface="LM Roman 12"/>
              </a:rPr>
              <a:t>5</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7520" algn="r"/>
              </a:tabLst>
            </a:pPr>
            <a:r>
              <a:rPr lang="en-US" sz="1100" dirty="0" smtClean="0">
                <a:latin typeface="LM Roman 12"/>
                <a:ea typeface="LM Roman 12"/>
                <a:cs typeface="LM Roman 12"/>
              </a:rPr>
              <a:t>3.5	</a:t>
            </a:r>
            <a:r>
              <a:rPr lang="en-US" sz="1200" dirty="0" smtClean="0">
                <a:latin typeface="LM Roman 12"/>
                <a:ea typeface="LM Roman 12"/>
                <a:cs typeface="LM Roman 12"/>
              </a:rPr>
              <a:t>Dependability</a:t>
            </a:r>
            <a:r>
              <a:rPr lang="en-US" sz="1200" spc="-10" dirty="0" smtClean="0">
                <a:latin typeface="LM Roman 12"/>
                <a:ea typeface="LM Roman 12"/>
                <a:cs typeface="LM Roman 12"/>
              </a:rPr>
              <a:t> </a:t>
            </a:r>
            <a:r>
              <a:rPr lang="en-US" sz="1200" dirty="0">
                <a:latin typeface="LM Roman 12"/>
                <a:ea typeface="LM Roman 12"/>
                <a:cs typeface="LM Roman 12"/>
              </a:rPr>
              <a:t>Requirements</a:t>
            </a:r>
            <a:r>
              <a:rPr lang="en-US" sz="1200" spc="28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a:t>
            </a:r>
            <a:r>
              <a:rPr lang="en-US" sz="1200" dirty="0" smtClean="0">
                <a:latin typeface="LM Roman 12"/>
                <a:ea typeface="LM Roman 12"/>
                <a:cs typeface="LM Roman 12"/>
              </a:rPr>
              <a:t>5</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7520" algn="r"/>
              </a:tabLst>
            </a:pPr>
            <a:r>
              <a:rPr lang="en-US" sz="1100" dirty="0" smtClean="0">
                <a:latin typeface="LM Roman 12"/>
                <a:ea typeface="LM Roman 12"/>
                <a:cs typeface="LM Roman 12"/>
              </a:rPr>
              <a:t>3.6	</a:t>
            </a:r>
            <a:r>
              <a:rPr lang="en-US" sz="1200" dirty="0" smtClean="0">
                <a:latin typeface="LM Roman 12"/>
                <a:ea typeface="LM Roman 12"/>
                <a:cs typeface="LM Roman 12"/>
              </a:rPr>
              <a:t>Maintainability </a:t>
            </a:r>
            <a:r>
              <a:rPr lang="en-US" sz="1200" dirty="0">
                <a:latin typeface="LM Roman 12"/>
                <a:ea typeface="LM Roman 12"/>
                <a:cs typeface="LM Roman 12"/>
              </a:rPr>
              <a:t>&amp;</a:t>
            </a:r>
            <a:r>
              <a:rPr lang="en-US" sz="1200" spc="-105" dirty="0">
                <a:latin typeface="LM Roman 12"/>
                <a:ea typeface="LM Roman 12"/>
                <a:cs typeface="LM Roman 12"/>
              </a:rPr>
              <a:t> </a:t>
            </a:r>
            <a:r>
              <a:rPr lang="en-US" sz="1200" dirty="0">
                <a:latin typeface="LM Roman 12"/>
                <a:ea typeface="LM Roman 12"/>
                <a:cs typeface="LM Roman 12"/>
              </a:rPr>
              <a:t>Supportability</a:t>
            </a:r>
            <a:r>
              <a:rPr lang="en-US" sz="1200" spc="-50" dirty="0">
                <a:latin typeface="LM Roman 12"/>
                <a:ea typeface="LM Roman 12"/>
                <a:cs typeface="LM Roman 12"/>
              </a:rPr>
              <a:t> </a:t>
            </a:r>
            <a:r>
              <a:rPr lang="en-US" sz="1200" dirty="0" smtClean="0">
                <a:latin typeface="LM Roman 12"/>
                <a:ea typeface="LM Roman 12"/>
                <a:cs typeface="LM Roman 12"/>
              </a:rPr>
              <a:t>Requirements.</a:t>
            </a:r>
            <a:r>
              <a:rPr lang="en-US" sz="1200" spc="205" dirty="0" smtClean="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	5</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7520" algn="r"/>
              </a:tabLst>
            </a:pPr>
            <a:r>
              <a:rPr lang="en-US" sz="1200" dirty="0">
                <a:latin typeface="LM Roman 12"/>
                <a:ea typeface="LM Roman 12"/>
                <a:cs typeface="LM Roman 12"/>
              </a:rPr>
              <a:t>3.7	Security</a:t>
            </a:r>
            <a:r>
              <a:rPr lang="en-US" sz="1200" spc="-10" dirty="0">
                <a:latin typeface="LM Roman 12"/>
                <a:ea typeface="LM Roman 12"/>
                <a:cs typeface="LM Roman 12"/>
              </a:rPr>
              <a:t> </a:t>
            </a:r>
            <a:r>
              <a:rPr lang="en-US" sz="1200" dirty="0">
                <a:latin typeface="LM Roman 12"/>
                <a:ea typeface="LM Roman 12"/>
                <a:cs typeface="LM Roman 12"/>
              </a:rPr>
              <a:t>Requirements </a:t>
            </a:r>
            <a:r>
              <a:rPr lang="en-US" sz="1200" spc="13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5</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3154680" algn="l"/>
                <a:tab pos="5555615" algn="r"/>
              </a:tabLst>
            </a:pPr>
            <a:r>
              <a:rPr lang="en-US" sz="1200" dirty="0">
                <a:latin typeface="LM Roman 12"/>
                <a:ea typeface="LM Roman 12"/>
                <a:cs typeface="LM Roman 12"/>
              </a:rPr>
              <a:t>3.8	Usability &amp;</a:t>
            </a:r>
            <a:r>
              <a:rPr lang="en-US" sz="1200" spc="-90" dirty="0">
                <a:latin typeface="LM Roman 12"/>
                <a:ea typeface="LM Roman 12"/>
                <a:cs typeface="LM Roman 12"/>
              </a:rPr>
              <a:t> </a:t>
            </a:r>
            <a:r>
              <a:rPr lang="en-US" sz="1200" dirty="0">
                <a:latin typeface="LM Roman 12"/>
                <a:ea typeface="LM Roman 12"/>
                <a:cs typeface="LM Roman 12"/>
              </a:rPr>
              <a:t>Humanity</a:t>
            </a:r>
            <a:r>
              <a:rPr lang="en-US" sz="1200" spc="-40" dirty="0">
                <a:latin typeface="LM Roman 12"/>
                <a:ea typeface="LM Roman 12"/>
                <a:cs typeface="LM Roman 12"/>
              </a:rPr>
              <a:t> </a:t>
            </a:r>
            <a:r>
              <a:rPr lang="en-US" sz="1200" dirty="0">
                <a:latin typeface="LM Roman 12"/>
                <a:ea typeface="LM Roman 12"/>
                <a:cs typeface="LM Roman 12"/>
              </a:rPr>
              <a:t>Requirements	.</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	5</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7520" algn="r"/>
              </a:tabLst>
            </a:pPr>
            <a:r>
              <a:rPr lang="en-US" sz="1200" dirty="0">
                <a:latin typeface="LM Roman 12"/>
                <a:ea typeface="LM Roman 12"/>
                <a:cs typeface="LM Roman 12"/>
              </a:rPr>
              <a:t>3.9	Look</a:t>
            </a:r>
            <a:r>
              <a:rPr lang="en-US" sz="1200" spc="-10" dirty="0">
                <a:latin typeface="LM Roman 12"/>
                <a:ea typeface="LM Roman 12"/>
                <a:cs typeface="LM Roman 12"/>
              </a:rPr>
              <a:t> </a:t>
            </a:r>
            <a:r>
              <a:rPr lang="en-US" sz="1200" dirty="0">
                <a:latin typeface="LM Roman 12"/>
                <a:ea typeface="LM Roman 12"/>
                <a:cs typeface="LM Roman 12"/>
              </a:rPr>
              <a:t>&amp;</a:t>
            </a:r>
            <a:r>
              <a:rPr lang="en-US" sz="1200" spc="-5" dirty="0">
                <a:latin typeface="LM Roman 12"/>
                <a:ea typeface="LM Roman 12"/>
                <a:cs typeface="LM Roman 12"/>
              </a:rPr>
              <a:t> </a:t>
            </a:r>
            <a:r>
              <a:rPr lang="en-US" sz="1200" spc="-25" dirty="0">
                <a:latin typeface="LM Roman 12"/>
                <a:ea typeface="LM Roman 12"/>
                <a:cs typeface="LM Roman 12"/>
              </a:rPr>
              <a:t>Feel</a:t>
            </a:r>
            <a:r>
              <a:rPr lang="en-US" sz="1200" spc="-5" dirty="0">
                <a:latin typeface="LM Roman 12"/>
                <a:ea typeface="LM Roman 12"/>
                <a:cs typeface="LM Roman 12"/>
              </a:rPr>
              <a:t> </a:t>
            </a:r>
            <a:r>
              <a:rPr lang="en-US" sz="1200" dirty="0">
                <a:latin typeface="LM Roman 12"/>
                <a:ea typeface="LM Roman 12"/>
                <a:cs typeface="LM Roman 12"/>
              </a:rPr>
              <a:t>Requirements</a:t>
            </a:r>
            <a:r>
              <a:rPr lang="en-US" sz="1200" spc="26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	</a:t>
            </a:r>
            <a:r>
              <a:rPr lang="en-US" sz="1200" dirty="0" smtClean="0">
                <a:latin typeface="LM Roman 12"/>
                <a:ea typeface="LM Roman 12"/>
                <a:cs typeface="LM Roman 12"/>
              </a:rPr>
              <a:t>5</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7520" algn="r"/>
              </a:tabLst>
            </a:pPr>
            <a:r>
              <a:rPr lang="en-US" sz="1100" dirty="0" smtClean="0">
                <a:latin typeface="LM Roman 12"/>
                <a:ea typeface="LM Roman 12"/>
                <a:cs typeface="LM Roman 12"/>
              </a:rPr>
              <a:t>3.10	</a:t>
            </a:r>
            <a:r>
              <a:rPr lang="en-US" sz="1200" dirty="0" smtClean="0">
                <a:latin typeface="LM Roman 12"/>
                <a:ea typeface="LM Roman 12"/>
                <a:cs typeface="LM Roman 12"/>
              </a:rPr>
              <a:t>Operational</a:t>
            </a:r>
            <a:r>
              <a:rPr lang="en-US" sz="1200" spc="-10" dirty="0" smtClean="0">
                <a:latin typeface="LM Roman 12"/>
                <a:ea typeface="LM Roman 12"/>
                <a:cs typeface="LM Roman 12"/>
              </a:rPr>
              <a:t> </a:t>
            </a:r>
            <a:r>
              <a:rPr lang="en-US" sz="1200" dirty="0">
                <a:latin typeface="LM Roman 12"/>
                <a:ea typeface="LM Roman 12"/>
                <a:cs typeface="LM Roman 12"/>
              </a:rPr>
              <a:t>&amp;</a:t>
            </a:r>
            <a:r>
              <a:rPr lang="en-US" sz="1200" spc="-10" dirty="0">
                <a:latin typeface="LM Roman 12"/>
                <a:ea typeface="LM Roman 12"/>
                <a:cs typeface="LM Roman 12"/>
              </a:rPr>
              <a:t> </a:t>
            </a:r>
            <a:r>
              <a:rPr lang="en-US" sz="1200" dirty="0">
                <a:latin typeface="LM Roman 12"/>
                <a:ea typeface="LM Roman 12"/>
                <a:cs typeface="LM Roman 12"/>
              </a:rPr>
              <a:t>Environmental</a:t>
            </a:r>
            <a:r>
              <a:rPr lang="en-US" sz="1200" spc="-10" dirty="0">
                <a:latin typeface="LM Roman 12"/>
                <a:ea typeface="LM Roman 12"/>
                <a:cs typeface="LM Roman 12"/>
              </a:rPr>
              <a:t> </a:t>
            </a:r>
            <a:r>
              <a:rPr lang="en-US" sz="1200" dirty="0">
                <a:latin typeface="LM Roman 12"/>
                <a:ea typeface="LM Roman 12"/>
                <a:cs typeface="LM Roman 12"/>
              </a:rPr>
              <a:t>Requirements </a:t>
            </a:r>
            <a:r>
              <a:rPr lang="en-US" sz="1200" spc="7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	</a:t>
            </a:r>
            <a:r>
              <a:rPr lang="en-US" sz="1200" dirty="0" smtClean="0">
                <a:latin typeface="LM Roman 12"/>
                <a:ea typeface="LM Roman 12"/>
                <a:cs typeface="LM Roman 12"/>
              </a:rPr>
              <a:t>5</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7520" algn="r"/>
              </a:tabLst>
            </a:pPr>
            <a:r>
              <a:rPr lang="en-US" sz="1100" dirty="0" smtClean="0">
                <a:latin typeface="LM Roman 12"/>
                <a:ea typeface="LM Roman 12"/>
                <a:cs typeface="LM Roman 12"/>
              </a:rPr>
              <a:t>3.11	</a:t>
            </a:r>
            <a:r>
              <a:rPr lang="en-US" sz="1200" dirty="0" smtClean="0">
                <a:latin typeface="LM Roman 12"/>
                <a:ea typeface="LM Roman 12"/>
                <a:cs typeface="LM Roman 12"/>
              </a:rPr>
              <a:t>Cultural</a:t>
            </a:r>
            <a:r>
              <a:rPr lang="en-US" sz="1200" spc="-15" dirty="0" smtClean="0">
                <a:latin typeface="LM Roman 12"/>
                <a:ea typeface="LM Roman 12"/>
                <a:cs typeface="LM Roman 12"/>
              </a:rPr>
              <a:t> </a:t>
            </a:r>
            <a:r>
              <a:rPr lang="en-US" sz="1200" dirty="0">
                <a:latin typeface="LM Roman 12"/>
                <a:ea typeface="LM Roman 12"/>
                <a:cs typeface="LM Roman 12"/>
              </a:rPr>
              <a:t>&amp;</a:t>
            </a:r>
            <a:r>
              <a:rPr lang="en-US" sz="1200" spc="-5" dirty="0">
                <a:latin typeface="LM Roman 12"/>
                <a:ea typeface="LM Roman 12"/>
                <a:cs typeface="LM Roman 12"/>
              </a:rPr>
              <a:t> </a:t>
            </a:r>
            <a:r>
              <a:rPr lang="en-US" sz="1200" dirty="0">
                <a:latin typeface="LM Roman 12"/>
                <a:ea typeface="LM Roman 12"/>
                <a:cs typeface="LM Roman 12"/>
              </a:rPr>
              <a:t>Political</a:t>
            </a:r>
            <a:r>
              <a:rPr lang="en-US" sz="1200" spc="-5" dirty="0">
                <a:latin typeface="LM Roman 12"/>
                <a:ea typeface="LM Roman 12"/>
                <a:cs typeface="LM Roman 12"/>
              </a:rPr>
              <a:t> </a:t>
            </a:r>
            <a:r>
              <a:rPr lang="en-US" sz="1200" dirty="0">
                <a:latin typeface="LM Roman 12"/>
                <a:ea typeface="LM Roman 12"/>
                <a:cs typeface="LM Roman 12"/>
              </a:rPr>
              <a:t>Requirements</a:t>
            </a:r>
            <a:r>
              <a:rPr lang="en-US" sz="1200" spc="4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5</a:t>
            </a:r>
            <a:endParaRPr lang="en-US" sz="1100" dirty="0">
              <a:latin typeface="LM Roman 12"/>
              <a:ea typeface="LM Roman 12"/>
              <a:cs typeface="LM Roman 12"/>
            </a:endParaRPr>
          </a:p>
          <a:p>
            <a:pPr marL="294005" marR="0">
              <a:lnSpc>
                <a:spcPct val="150000"/>
              </a:lnSpc>
              <a:spcBef>
                <a:spcPts val="0"/>
              </a:spcBef>
              <a:spcAft>
                <a:spcPts val="0"/>
              </a:spcAft>
              <a:tabLst>
                <a:tab pos="5558155" algn="r"/>
              </a:tabLst>
            </a:pPr>
            <a:r>
              <a:rPr lang="en-US" sz="1200" dirty="0">
                <a:latin typeface="LM Roman 12"/>
                <a:ea typeface="LM Roman 12"/>
                <a:cs typeface="LM Roman 12"/>
              </a:rPr>
              <a:t>3.12</a:t>
            </a:r>
            <a:r>
              <a:rPr lang="en-US" sz="1200" spc="210" dirty="0">
                <a:latin typeface="LM Roman 12"/>
                <a:ea typeface="LM Roman 12"/>
                <a:cs typeface="LM Roman 12"/>
              </a:rPr>
              <a:t> </a:t>
            </a:r>
            <a:r>
              <a:rPr lang="en-US" sz="1200" dirty="0">
                <a:latin typeface="LM Roman 12"/>
                <a:ea typeface="LM Roman 12"/>
                <a:cs typeface="LM Roman 12"/>
              </a:rPr>
              <a:t>Legal</a:t>
            </a:r>
            <a:r>
              <a:rPr lang="en-US" sz="1200" spc="-5" dirty="0">
                <a:latin typeface="LM Roman 12"/>
                <a:ea typeface="LM Roman 12"/>
                <a:cs typeface="LM Roman 12"/>
              </a:rPr>
              <a:t> </a:t>
            </a:r>
            <a:r>
              <a:rPr lang="en-US" sz="1200" dirty="0">
                <a:latin typeface="LM Roman 12"/>
                <a:ea typeface="LM Roman 12"/>
                <a:cs typeface="LM Roman 12"/>
              </a:rPr>
              <a:t>Requirements</a:t>
            </a:r>
            <a:r>
              <a:rPr lang="en-US" sz="1200" spc="1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a:t>
            </a:r>
            <a:r>
              <a:rPr lang="en-US" sz="1200" dirty="0" smtClean="0">
                <a:latin typeface="LM Roman 12"/>
                <a:ea typeface="LM Roman 12"/>
                <a:cs typeface="LM Roman 12"/>
              </a:rPr>
              <a:t>5</a:t>
            </a:r>
            <a:endParaRPr lang="en-US" sz="1100" dirty="0">
              <a:latin typeface="LM Roman 12"/>
              <a:ea typeface="LM Roman 12"/>
              <a:cs typeface="LM Roman 12"/>
            </a:endParaRPr>
          </a:p>
        </p:txBody>
      </p:sp>
      <p:sp>
        <p:nvSpPr>
          <p:cNvPr id="5" name="Slide Number Placeholder 4"/>
          <p:cNvSpPr>
            <a:spLocks noGrp="1"/>
          </p:cNvSpPr>
          <p:nvPr>
            <p:ph type="sldNum" sz="quarter" idx="12"/>
          </p:nvPr>
        </p:nvSpPr>
        <p:spPr/>
        <p:txBody>
          <a:bodyPr/>
          <a:lstStyle/>
          <a:p>
            <a:fld id="{E80D3656-1508-41B5-A37B-20A63C582FD7}" type="slidenum">
              <a:rPr lang="en-US" smtClean="0"/>
              <a:t>8</a:t>
            </a:fld>
            <a:endParaRPr lang="en-US"/>
          </a:p>
        </p:txBody>
      </p:sp>
    </p:spTree>
    <p:extLst>
      <p:ext uri="{BB962C8B-B14F-4D97-AF65-F5344CB8AC3E}">
        <p14:creationId xmlns:p14="http://schemas.microsoft.com/office/powerpoint/2010/main" val="172644984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76166" y="748274"/>
            <a:ext cx="6067230" cy="8995732"/>
          </a:xfrm>
          <a:prstGeom prst="rect">
            <a:avLst/>
          </a:prstGeom>
        </p:spPr>
        <p:txBody>
          <a:bodyPr wrap="square">
            <a:spAutoFit/>
          </a:bodyPr>
          <a:lstStyle/>
          <a:p>
            <a:pPr marL="228600" marR="0" lvl="0" indent="-228600">
              <a:lnSpc>
                <a:spcPct val="150000"/>
              </a:lnSpc>
              <a:spcBef>
                <a:spcPts val="2475"/>
              </a:spcBef>
              <a:spcAft>
                <a:spcPts val="0"/>
              </a:spcAft>
              <a:buSzPts val="1200"/>
              <a:buFont typeface="+mj-lt"/>
              <a:buAutoNum type="arabicPeriod" startAt="4"/>
              <a:tabLst>
                <a:tab pos="294005" algn="l"/>
                <a:tab pos="294640" algn="l"/>
                <a:tab pos="5557520" algn="r"/>
              </a:tabLst>
            </a:pPr>
            <a:r>
              <a:rPr lang="en-US" sz="1200" b="1" dirty="0">
                <a:latin typeface="LM Roman 12"/>
                <a:ea typeface="LM Roman 12"/>
                <a:cs typeface="LM Roman 12"/>
              </a:rPr>
              <a:t>Design	6</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8155" algn="r"/>
              </a:tabLst>
            </a:pPr>
            <a:r>
              <a:rPr lang="en-US" sz="1200" dirty="0">
                <a:latin typeface="LM Roman 12"/>
                <a:ea typeface="LM Roman 12"/>
                <a:cs typeface="LM Roman 12"/>
              </a:rPr>
              <a:t>4.1	System</a:t>
            </a:r>
            <a:r>
              <a:rPr lang="en-US" sz="1200" spc="-10" dirty="0">
                <a:latin typeface="LM Roman 12"/>
                <a:ea typeface="LM Roman 12"/>
                <a:cs typeface="LM Roman 12"/>
              </a:rPr>
              <a:t> </a:t>
            </a:r>
            <a:r>
              <a:rPr lang="en-US" sz="1200" dirty="0">
                <a:latin typeface="LM Roman 12"/>
                <a:ea typeface="LM Roman 12"/>
                <a:cs typeface="LM Roman 12"/>
              </a:rPr>
              <a:t>Design</a:t>
            </a:r>
            <a:r>
              <a:rPr lang="en-US" sz="1200" spc="-5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7</a:t>
            </a:r>
            <a:endParaRPr lang="en-US" sz="1100" dirty="0">
              <a:latin typeface="LM Roman 12"/>
              <a:ea typeface="LM Roman 12"/>
              <a:cs typeface="LM Roman 12"/>
            </a:endParaRPr>
          </a:p>
          <a:p>
            <a:pPr marL="636270" marR="0">
              <a:lnSpc>
                <a:spcPct val="150000"/>
              </a:lnSpc>
              <a:spcBef>
                <a:spcPts val="0"/>
              </a:spcBef>
              <a:spcAft>
                <a:spcPts val="0"/>
              </a:spcAft>
              <a:tabLst>
                <a:tab pos="1111885" algn="l"/>
                <a:tab pos="2101850" algn="l"/>
                <a:tab pos="5557520" algn="r"/>
              </a:tabLst>
            </a:pPr>
            <a:r>
              <a:rPr lang="en-US" sz="1200" dirty="0">
                <a:latin typeface="LM Roman 12"/>
                <a:ea typeface="LM Roman 12"/>
                <a:cs typeface="LM Roman 12"/>
              </a:rPr>
              <a:t>4.1.1	Design</a:t>
            </a:r>
            <a:r>
              <a:rPr lang="en-US" sz="1200" spc="-15" dirty="0">
                <a:latin typeface="LM Roman 12"/>
                <a:ea typeface="LM Roman 12"/>
                <a:cs typeface="LM Roman 12"/>
              </a:rPr>
              <a:t> </a:t>
            </a:r>
            <a:r>
              <a:rPr lang="en-US" sz="1200" dirty="0">
                <a:latin typeface="LM Roman 12"/>
                <a:ea typeface="LM Roman 12"/>
                <a:cs typeface="LM Roman 12"/>
              </a:rPr>
              <a:t>Goals	.</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	7</a:t>
            </a:r>
            <a:endParaRPr lang="en-US" sz="1100" dirty="0">
              <a:latin typeface="LM Roman 12"/>
              <a:ea typeface="LM Roman 12"/>
              <a:cs typeface="LM Roman 12"/>
            </a:endParaRPr>
          </a:p>
          <a:p>
            <a:pPr marL="742950" marR="0" lvl="1" indent="-285750">
              <a:lnSpc>
                <a:spcPct val="150000"/>
              </a:lnSpc>
              <a:spcBef>
                <a:spcPts val="0"/>
              </a:spcBef>
              <a:spcAft>
                <a:spcPts val="0"/>
              </a:spcAft>
              <a:buSzPts val="1200"/>
              <a:buFont typeface="LM Roman 12"/>
              <a:buAutoNum type="arabicPeriod" startAt="2"/>
              <a:tabLst>
                <a:tab pos="636270" algn="l"/>
                <a:tab pos="636905" algn="l"/>
                <a:tab pos="5557520" algn="r"/>
              </a:tabLst>
            </a:pPr>
            <a:r>
              <a:rPr lang="en-US" sz="1200" dirty="0">
                <a:latin typeface="LM Roman 12"/>
                <a:ea typeface="LM Roman 12"/>
                <a:cs typeface="LM Roman 12"/>
              </a:rPr>
              <a:t>Current</a:t>
            </a:r>
            <a:r>
              <a:rPr lang="en-US" sz="1200" spc="-15" dirty="0">
                <a:latin typeface="LM Roman 12"/>
                <a:ea typeface="LM Roman 12"/>
                <a:cs typeface="LM Roman 12"/>
              </a:rPr>
              <a:t> </a:t>
            </a:r>
            <a:r>
              <a:rPr lang="en-US" sz="1200" dirty="0">
                <a:latin typeface="LM Roman 12"/>
                <a:ea typeface="LM Roman 12"/>
                <a:cs typeface="LM Roman 12"/>
              </a:rPr>
              <a:t>Software</a:t>
            </a:r>
            <a:r>
              <a:rPr lang="en-US" sz="1200" spc="-5" dirty="0">
                <a:latin typeface="LM Roman 12"/>
                <a:ea typeface="LM Roman 12"/>
                <a:cs typeface="LM Roman 12"/>
              </a:rPr>
              <a:t> </a:t>
            </a:r>
            <a:r>
              <a:rPr lang="en-US" sz="1200" dirty="0">
                <a:latin typeface="LM Roman 12"/>
                <a:ea typeface="LM Roman 12"/>
                <a:cs typeface="LM Roman 12"/>
              </a:rPr>
              <a:t>Architecture</a:t>
            </a:r>
            <a:r>
              <a:rPr lang="en-US" sz="1200" spc="21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	7</a:t>
            </a:r>
            <a:endParaRPr lang="en-US" sz="1100" dirty="0">
              <a:latin typeface="LM Roman 12"/>
              <a:ea typeface="LM Roman 12"/>
              <a:cs typeface="LM Roman 12"/>
            </a:endParaRPr>
          </a:p>
          <a:p>
            <a:pPr marL="742950" marR="0" lvl="1" indent="-285750">
              <a:lnSpc>
                <a:spcPct val="150000"/>
              </a:lnSpc>
              <a:spcBef>
                <a:spcPts val="0"/>
              </a:spcBef>
              <a:spcAft>
                <a:spcPts val="0"/>
              </a:spcAft>
              <a:buSzPts val="1200"/>
              <a:buFont typeface="LM Roman 12"/>
              <a:buAutoNum type="arabicPeriod" startAt="2"/>
              <a:tabLst>
                <a:tab pos="636270" algn="l"/>
                <a:tab pos="636905" algn="l"/>
                <a:tab pos="5557520" algn="r"/>
              </a:tabLst>
            </a:pPr>
            <a:r>
              <a:rPr lang="en-US" sz="1200" dirty="0">
                <a:latin typeface="LM Roman 12"/>
                <a:ea typeface="LM Roman 12"/>
                <a:cs typeface="LM Roman 12"/>
              </a:rPr>
              <a:t>Proposed</a:t>
            </a:r>
            <a:r>
              <a:rPr lang="en-US" sz="1200" spc="-10" dirty="0">
                <a:latin typeface="LM Roman 12"/>
                <a:ea typeface="LM Roman 12"/>
                <a:cs typeface="LM Roman 12"/>
              </a:rPr>
              <a:t> </a:t>
            </a:r>
            <a:r>
              <a:rPr lang="en-US" sz="1200" dirty="0">
                <a:latin typeface="LM Roman 12"/>
                <a:ea typeface="LM Roman 12"/>
                <a:cs typeface="LM Roman 12"/>
              </a:rPr>
              <a:t>Software</a:t>
            </a:r>
            <a:r>
              <a:rPr lang="en-US" sz="1200" spc="-15" dirty="0">
                <a:latin typeface="LM Roman 12"/>
                <a:ea typeface="LM Roman 12"/>
                <a:cs typeface="LM Roman 12"/>
              </a:rPr>
              <a:t> </a:t>
            </a:r>
            <a:r>
              <a:rPr lang="en-US" sz="1200" dirty="0">
                <a:latin typeface="LM Roman 12"/>
                <a:ea typeface="LM Roman 12"/>
                <a:cs typeface="LM Roman 12"/>
              </a:rPr>
              <a:t>Architecture </a:t>
            </a:r>
            <a:r>
              <a:rPr lang="en-US" sz="1200" spc="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7</a:t>
            </a:r>
            <a:endParaRPr lang="en-US" sz="1100" dirty="0">
              <a:latin typeface="LM Roman 12"/>
              <a:ea typeface="LM Roman 12"/>
              <a:cs typeface="LM Roman 12"/>
            </a:endParaRPr>
          </a:p>
          <a:p>
            <a:pPr marL="636270" marR="0">
              <a:lnSpc>
                <a:spcPct val="150000"/>
              </a:lnSpc>
              <a:spcBef>
                <a:spcPts val="0"/>
              </a:spcBef>
              <a:spcAft>
                <a:spcPts val="0"/>
              </a:spcAft>
              <a:tabLst>
                <a:tab pos="1111885" algn="l"/>
                <a:tab pos="1866900" algn="l"/>
                <a:tab pos="5556885" algn="r"/>
              </a:tabLst>
            </a:pPr>
            <a:r>
              <a:rPr lang="en-US" sz="1200" dirty="0">
                <a:latin typeface="LM Roman 12"/>
                <a:ea typeface="LM Roman 12"/>
                <a:cs typeface="LM Roman 12"/>
              </a:rPr>
              <a:t>4.3.1	Overview	.</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7</a:t>
            </a:r>
            <a:endParaRPr lang="en-US" sz="1100" dirty="0">
              <a:latin typeface="LM Roman 12"/>
              <a:ea typeface="LM Roman 12"/>
              <a:cs typeface="LM Roman 12"/>
            </a:endParaRPr>
          </a:p>
          <a:p>
            <a:pPr marL="636270" marR="0">
              <a:lnSpc>
                <a:spcPct val="150000"/>
              </a:lnSpc>
              <a:spcBef>
                <a:spcPts val="0"/>
              </a:spcBef>
              <a:spcAft>
                <a:spcPts val="0"/>
              </a:spcAft>
              <a:tabLst>
                <a:tab pos="1111885" algn="l"/>
                <a:tab pos="5557520" algn="r"/>
              </a:tabLst>
            </a:pPr>
            <a:r>
              <a:rPr lang="en-US" sz="1200" dirty="0">
                <a:latin typeface="LM Roman 12"/>
                <a:ea typeface="LM Roman 12"/>
                <a:cs typeface="LM Roman 12"/>
              </a:rPr>
              <a:t>4.3.2	Class</a:t>
            </a:r>
            <a:r>
              <a:rPr lang="en-US" sz="1200" spc="-5" dirty="0">
                <a:latin typeface="LM Roman 12"/>
                <a:ea typeface="LM Roman 12"/>
                <a:cs typeface="LM Roman 12"/>
              </a:rPr>
              <a:t> </a:t>
            </a:r>
            <a:r>
              <a:rPr lang="en-US" sz="1200" dirty="0">
                <a:latin typeface="LM Roman 12"/>
                <a:ea typeface="LM Roman 12"/>
                <a:cs typeface="LM Roman 12"/>
              </a:rPr>
              <a:t>Diagrams</a:t>
            </a:r>
            <a:r>
              <a:rPr lang="en-US" sz="1200" spc="38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7</a:t>
            </a:r>
            <a:endParaRPr lang="en-US" sz="1100" dirty="0">
              <a:latin typeface="LM Roman 12"/>
              <a:ea typeface="LM Roman 12"/>
              <a:cs typeface="LM Roman 12"/>
            </a:endParaRPr>
          </a:p>
          <a:p>
            <a:pPr marL="636270" marR="0">
              <a:lnSpc>
                <a:spcPct val="150000"/>
              </a:lnSpc>
              <a:spcBef>
                <a:spcPts val="0"/>
              </a:spcBef>
              <a:spcAft>
                <a:spcPts val="0"/>
              </a:spcAft>
              <a:tabLst>
                <a:tab pos="1111885" algn="l"/>
                <a:tab pos="5557520" algn="r"/>
              </a:tabLst>
            </a:pPr>
            <a:r>
              <a:rPr lang="en-US" sz="1200" dirty="0">
                <a:latin typeface="LM Roman 12"/>
                <a:ea typeface="LM Roman 12"/>
                <a:cs typeface="LM Roman 12"/>
              </a:rPr>
              <a:t>4.3.3	Dynamic</a:t>
            </a:r>
            <a:r>
              <a:rPr lang="en-US" sz="1200" spc="-5" dirty="0">
                <a:latin typeface="LM Roman 12"/>
                <a:ea typeface="LM Roman 12"/>
                <a:cs typeface="LM Roman 12"/>
              </a:rPr>
              <a:t> </a:t>
            </a:r>
            <a:r>
              <a:rPr lang="en-US" sz="1200" dirty="0">
                <a:latin typeface="LM Roman 12"/>
                <a:ea typeface="LM Roman 12"/>
                <a:cs typeface="LM Roman 12"/>
              </a:rPr>
              <a:t>Model</a:t>
            </a:r>
            <a:r>
              <a:rPr lang="en-US" sz="1200" spc="18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7</a:t>
            </a:r>
            <a:endParaRPr lang="en-US" sz="1100" dirty="0">
              <a:latin typeface="LM Roman 12"/>
              <a:ea typeface="LM Roman 12"/>
              <a:cs typeface="LM Roman 12"/>
            </a:endParaRPr>
          </a:p>
          <a:p>
            <a:pPr marL="1143000" marR="0" lvl="2" indent="-228600">
              <a:lnSpc>
                <a:spcPct val="150000"/>
              </a:lnSpc>
              <a:spcBef>
                <a:spcPts val="0"/>
              </a:spcBef>
              <a:spcAft>
                <a:spcPts val="0"/>
              </a:spcAft>
              <a:buSzPts val="1200"/>
              <a:buFont typeface="LM Roman 12"/>
              <a:buAutoNum type="arabicPeriod" startAt="4"/>
              <a:tabLst>
                <a:tab pos="1111885" algn="l"/>
                <a:tab pos="1112520" algn="l"/>
                <a:tab pos="5558155" algn="r"/>
              </a:tabLst>
            </a:pPr>
            <a:r>
              <a:rPr lang="en-US" sz="1200" dirty="0">
                <a:latin typeface="LM Roman 12"/>
                <a:ea typeface="LM Roman 12"/>
                <a:cs typeface="LM Roman 12"/>
              </a:rPr>
              <a:t>Subsystem</a:t>
            </a:r>
            <a:r>
              <a:rPr lang="en-US" sz="1200" spc="-5" dirty="0">
                <a:latin typeface="LM Roman 12"/>
                <a:ea typeface="LM Roman 12"/>
                <a:cs typeface="LM Roman 12"/>
              </a:rPr>
              <a:t> </a:t>
            </a:r>
            <a:r>
              <a:rPr lang="en-US" sz="1200" dirty="0">
                <a:latin typeface="LM Roman 12"/>
                <a:ea typeface="LM Roman 12"/>
                <a:cs typeface="LM Roman 12"/>
              </a:rPr>
              <a:t>Decomposition </a:t>
            </a:r>
            <a:r>
              <a:rPr lang="en-US" sz="1200" spc="6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	7</a:t>
            </a:r>
            <a:endParaRPr lang="en-US" sz="1100" dirty="0">
              <a:latin typeface="LM Roman 12"/>
              <a:ea typeface="LM Roman 12"/>
              <a:cs typeface="LM Roman 12"/>
            </a:endParaRPr>
          </a:p>
          <a:p>
            <a:pPr marL="1143000" marR="0" lvl="2" indent="-228600">
              <a:lnSpc>
                <a:spcPct val="150000"/>
              </a:lnSpc>
              <a:spcBef>
                <a:spcPts val="0"/>
              </a:spcBef>
              <a:spcAft>
                <a:spcPts val="0"/>
              </a:spcAft>
              <a:buSzPts val="1200"/>
              <a:buFont typeface="LM Roman 12"/>
              <a:buAutoNum type="arabicPeriod" startAt="4"/>
              <a:tabLst>
                <a:tab pos="1111885" algn="l"/>
                <a:tab pos="1112520" algn="l"/>
                <a:tab pos="5556885" algn="r"/>
              </a:tabLst>
            </a:pPr>
            <a:r>
              <a:rPr lang="en-US" sz="1200" dirty="0">
                <a:latin typeface="LM Roman 12"/>
                <a:ea typeface="LM Roman 12"/>
                <a:cs typeface="LM Roman 12"/>
              </a:rPr>
              <a:t>Hardware</a:t>
            </a:r>
            <a:r>
              <a:rPr lang="en-US" sz="1200" spc="-10" dirty="0">
                <a:latin typeface="LM Roman 12"/>
                <a:ea typeface="LM Roman 12"/>
                <a:cs typeface="LM Roman 12"/>
              </a:rPr>
              <a:t> </a:t>
            </a:r>
            <a:r>
              <a:rPr lang="en-US" sz="1200" i="1" dirty="0">
                <a:latin typeface="Verdana" panose="020B0604030504040204" pitchFamily="34" charset="0"/>
                <a:ea typeface="LM Roman 12"/>
                <a:cs typeface="LM Roman 12"/>
              </a:rPr>
              <a:t>/</a:t>
            </a:r>
            <a:r>
              <a:rPr lang="en-US" sz="1200" i="1" spc="-40" dirty="0">
                <a:latin typeface="Verdana" panose="020B0604030504040204" pitchFamily="34" charset="0"/>
                <a:ea typeface="LM Roman 12"/>
                <a:cs typeface="LM Roman 12"/>
              </a:rPr>
              <a:t> </a:t>
            </a:r>
            <a:r>
              <a:rPr lang="en-US" sz="1200" dirty="0">
                <a:latin typeface="LM Roman 12"/>
                <a:ea typeface="LM Roman 12"/>
                <a:cs typeface="LM Roman 12"/>
              </a:rPr>
              <a:t>Software</a:t>
            </a:r>
            <a:r>
              <a:rPr lang="en-US" sz="1200" spc="-5" dirty="0">
                <a:latin typeface="LM Roman 12"/>
                <a:ea typeface="LM Roman 12"/>
                <a:cs typeface="LM Roman 12"/>
              </a:rPr>
              <a:t> </a:t>
            </a:r>
            <a:r>
              <a:rPr lang="en-US" sz="1200" dirty="0">
                <a:latin typeface="LM Roman 12"/>
                <a:ea typeface="LM Roman 12"/>
                <a:cs typeface="LM Roman 12"/>
              </a:rPr>
              <a:t>Mapping</a:t>
            </a:r>
            <a:r>
              <a:rPr lang="en-US" sz="1200" spc="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7</a:t>
            </a:r>
            <a:endParaRPr lang="en-US" sz="1100" dirty="0">
              <a:latin typeface="LM Roman 12"/>
              <a:ea typeface="LM Roman 12"/>
              <a:cs typeface="LM Roman 12"/>
            </a:endParaRPr>
          </a:p>
          <a:p>
            <a:pPr marL="636270" marR="0">
              <a:lnSpc>
                <a:spcPct val="150000"/>
              </a:lnSpc>
              <a:spcBef>
                <a:spcPts val="0"/>
              </a:spcBef>
              <a:spcAft>
                <a:spcPts val="0"/>
              </a:spcAft>
              <a:tabLst>
                <a:tab pos="1111885" algn="l"/>
                <a:tab pos="5557520" algn="r"/>
              </a:tabLst>
            </a:pPr>
            <a:r>
              <a:rPr lang="en-US" sz="1200" dirty="0">
                <a:latin typeface="LM Roman 12"/>
                <a:ea typeface="LM Roman 12"/>
                <a:cs typeface="LM Roman 12"/>
              </a:rPr>
              <a:t>4.3.6	Data</a:t>
            </a:r>
            <a:r>
              <a:rPr lang="en-US" sz="1200" spc="-5" dirty="0">
                <a:latin typeface="LM Roman 12"/>
                <a:ea typeface="LM Roman 12"/>
                <a:cs typeface="LM Roman 12"/>
              </a:rPr>
              <a:t> </a:t>
            </a:r>
            <a:r>
              <a:rPr lang="en-US" sz="1200" dirty="0">
                <a:latin typeface="LM Roman 12"/>
                <a:ea typeface="LM Roman 12"/>
                <a:cs typeface="LM Roman 12"/>
              </a:rPr>
              <a:t>Dictionary .</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7</a:t>
            </a:r>
            <a:endParaRPr lang="en-US" sz="1100" dirty="0">
              <a:latin typeface="LM Roman 12"/>
              <a:ea typeface="LM Roman 12"/>
              <a:cs typeface="LM Roman 12"/>
            </a:endParaRPr>
          </a:p>
          <a:p>
            <a:pPr marL="636270" marR="0">
              <a:lnSpc>
                <a:spcPct val="150000"/>
              </a:lnSpc>
              <a:spcBef>
                <a:spcPts val="0"/>
              </a:spcBef>
              <a:spcAft>
                <a:spcPts val="0"/>
              </a:spcAft>
              <a:tabLst>
                <a:tab pos="1111885" algn="l"/>
                <a:tab pos="3155315" algn="l"/>
                <a:tab pos="5556250" algn="r"/>
              </a:tabLst>
            </a:pPr>
            <a:r>
              <a:rPr lang="en-US" sz="1200" dirty="0">
                <a:latin typeface="LM Roman 12"/>
                <a:ea typeface="LM Roman 12"/>
                <a:cs typeface="LM Roman 12"/>
              </a:rPr>
              <a:t>4.3.7	Persistent</a:t>
            </a:r>
            <a:r>
              <a:rPr lang="en-US" sz="1200" spc="-50" dirty="0">
                <a:latin typeface="LM Roman 12"/>
                <a:ea typeface="LM Roman 12"/>
                <a:cs typeface="LM Roman 12"/>
              </a:rPr>
              <a:t> </a:t>
            </a:r>
            <a:r>
              <a:rPr lang="en-US" sz="1200" dirty="0">
                <a:latin typeface="LM Roman 12"/>
                <a:ea typeface="LM Roman 12"/>
                <a:cs typeface="LM Roman 12"/>
              </a:rPr>
              <a:t>Data</a:t>
            </a:r>
            <a:r>
              <a:rPr lang="en-US" sz="1200" spc="-45" dirty="0">
                <a:latin typeface="LM Roman 12"/>
                <a:ea typeface="LM Roman 12"/>
                <a:cs typeface="LM Roman 12"/>
              </a:rPr>
              <a:t> </a:t>
            </a:r>
            <a:r>
              <a:rPr lang="en-US" sz="1200" dirty="0">
                <a:latin typeface="LM Roman 12"/>
                <a:ea typeface="LM Roman 12"/>
                <a:cs typeface="LM Roman 12"/>
              </a:rPr>
              <a:t>Management	.</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	7</a:t>
            </a:r>
            <a:endParaRPr lang="en-US" sz="1100" dirty="0">
              <a:latin typeface="LM Roman 12"/>
              <a:ea typeface="LM Roman 12"/>
              <a:cs typeface="LM Roman 12"/>
            </a:endParaRPr>
          </a:p>
          <a:p>
            <a:pPr marL="636270" marR="0">
              <a:lnSpc>
                <a:spcPct val="150000"/>
              </a:lnSpc>
              <a:spcBef>
                <a:spcPts val="0"/>
              </a:spcBef>
              <a:spcAft>
                <a:spcPts val="0"/>
              </a:spcAft>
              <a:tabLst>
                <a:tab pos="1111885" algn="l"/>
                <a:tab pos="5557520" algn="r"/>
              </a:tabLst>
            </a:pPr>
            <a:r>
              <a:rPr lang="en-US" sz="1200" dirty="0">
                <a:latin typeface="LM Roman 12"/>
                <a:ea typeface="LM Roman 12"/>
                <a:cs typeface="LM Roman 12"/>
              </a:rPr>
              <a:t>4.3.8	Access</a:t>
            </a:r>
            <a:r>
              <a:rPr lang="en-US" sz="1200" spc="-10" dirty="0">
                <a:latin typeface="LM Roman 12"/>
                <a:ea typeface="LM Roman 12"/>
                <a:cs typeface="LM Roman 12"/>
              </a:rPr>
              <a:t> </a:t>
            </a:r>
            <a:r>
              <a:rPr lang="en-US" sz="1200" dirty="0">
                <a:latin typeface="LM Roman 12"/>
                <a:ea typeface="LM Roman 12"/>
                <a:cs typeface="LM Roman 12"/>
              </a:rPr>
              <a:t>Control</a:t>
            </a:r>
            <a:r>
              <a:rPr lang="en-US" sz="1200" spc="-10" dirty="0">
                <a:latin typeface="LM Roman 12"/>
                <a:ea typeface="LM Roman 12"/>
                <a:cs typeface="LM Roman 12"/>
              </a:rPr>
              <a:t> </a:t>
            </a:r>
            <a:r>
              <a:rPr lang="en-US" sz="1200" dirty="0">
                <a:latin typeface="LM Roman 12"/>
                <a:ea typeface="LM Roman 12"/>
                <a:cs typeface="LM Roman 12"/>
              </a:rPr>
              <a:t>&amp;</a:t>
            </a:r>
            <a:r>
              <a:rPr lang="en-US" sz="1200" spc="-10" dirty="0">
                <a:latin typeface="LM Roman 12"/>
                <a:ea typeface="LM Roman 12"/>
                <a:cs typeface="LM Roman 12"/>
              </a:rPr>
              <a:t> </a:t>
            </a:r>
            <a:r>
              <a:rPr lang="en-US" sz="1200" dirty="0">
                <a:latin typeface="LM Roman 12"/>
                <a:ea typeface="LM Roman 12"/>
                <a:cs typeface="LM Roman 12"/>
              </a:rPr>
              <a:t>Security</a:t>
            </a:r>
            <a:r>
              <a:rPr lang="en-US" sz="1200" spc="37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7</a:t>
            </a:r>
            <a:endParaRPr lang="en-US" sz="1100" dirty="0">
              <a:latin typeface="LM Roman 12"/>
              <a:ea typeface="LM Roman 12"/>
              <a:cs typeface="LM Roman 12"/>
            </a:endParaRPr>
          </a:p>
          <a:p>
            <a:pPr marL="636270" marR="0">
              <a:lnSpc>
                <a:spcPct val="150000"/>
              </a:lnSpc>
              <a:spcBef>
                <a:spcPts val="0"/>
              </a:spcBef>
              <a:spcAft>
                <a:spcPts val="0"/>
              </a:spcAft>
              <a:tabLst>
                <a:tab pos="1111885" algn="l"/>
                <a:tab pos="5556885" algn="r"/>
              </a:tabLst>
            </a:pPr>
            <a:r>
              <a:rPr lang="en-US" sz="1200" dirty="0">
                <a:latin typeface="LM Roman 12"/>
                <a:ea typeface="LM Roman 12"/>
                <a:cs typeface="LM Roman 12"/>
              </a:rPr>
              <a:t>4.3.9	Global</a:t>
            </a:r>
            <a:r>
              <a:rPr lang="en-US" sz="1200" spc="-10" dirty="0">
                <a:latin typeface="LM Roman 12"/>
                <a:ea typeface="LM Roman 12"/>
                <a:cs typeface="LM Roman 12"/>
              </a:rPr>
              <a:t> </a:t>
            </a:r>
            <a:r>
              <a:rPr lang="en-US" sz="1200" dirty="0">
                <a:latin typeface="LM Roman 12"/>
                <a:ea typeface="LM Roman 12"/>
                <a:cs typeface="LM Roman 12"/>
              </a:rPr>
              <a:t>Software</a:t>
            </a:r>
            <a:r>
              <a:rPr lang="en-US" sz="1200" spc="-5" dirty="0">
                <a:latin typeface="LM Roman 12"/>
                <a:ea typeface="LM Roman 12"/>
                <a:cs typeface="LM Roman 12"/>
              </a:rPr>
              <a:t> </a:t>
            </a:r>
            <a:r>
              <a:rPr lang="en-US" sz="1200" dirty="0">
                <a:latin typeface="LM Roman 12"/>
                <a:ea typeface="LM Roman 12"/>
                <a:cs typeface="LM Roman 12"/>
              </a:rPr>
              <a:t>&amp;</a:t>
            </a:r>
            <a:r>
              <a:rPr lang="en-US" sz="1200" spc="-10" dirty="0">
                <a:latin typeface="LM Roman 12"/>
                <a:ea typeface="LM Roman 12"/>
                <a:cs typeface="LM Roman 12"/>
              </a:rPr>
              <a:t> </a:t>
            </a:r>
            <a:r>
              <a:rPr lang="en-US" sz="1200" dirty="0">
                <a:latin typeface="LM Roman 12"/>
                <a:ea typeface="LM Roman 12"/>
                <a:cs typeface="LM Roman 12"/>
              </a:rPr>
              <a:t>Control</a:t>
            </a:r>
            <a:r>
              <a:rPr lang="en-US" sz="1200" spc="125"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195" dirty="0">
                <a:latin typeface="LM Roman 12"/>
                <a:ea typeface="LM Roman 12"/>
                <a:cs typeface="LM Roman 12"/>
              </a:rPr>
              <a:t> </a:t>
            </a:r>
            <a:r>
              <a:rPr lang="en-US" sz="1200" dirty="0">
                <a:latin typeface="LM Roman 12"/>
                <a:ea typeface="LM Roman 12"/>
                <a:cs typeface="LM Roman 12"/>
              </a:rPr>
              <a:t>.	7</a:t>
            </a:r>
            <a:endParaRPr lang="en-US" sz="1100" dirty="0">
              <a:latin typeface="LM Roman 12"/>
              <a:ea typeface="LM Roman 12"/>
              <a:cs typeface="LM Roman 12"/>
            </a:endParaRPr>
          </a:p>
          <a:p>
            <a:pPr marL="636270" marR="0">
              <a:lnSpc>
                <a:spcPct val="150000"/>
              </a:lnSpc>
              <a:spcBef>
                <a:spcPts val="0"/>
              </a:spcBef>
              <a:spcAft>
                <a:spcPts val="0"/>
              </a:spcAft>
              <a:tabLst>
                <a:tab pos="5556250" algn="r"/>
              </a:tabLst>
            </a:pPr>
            <a:r>
              <a:rPr lang="en-US" sz="1200" dirty="0">
                <a:latin typeface="LM Roman 12"/>
                <a:ea typeface="LM Roman 12"/>
                <a:cs typeface="LM Roman 12"/>
              </a:rPr>
              <a:t>4.3.10</a:t>
            </a:r>
            <a:r>
              <a:rPr lang="en-US" sz="1200" spc="355" dirty="0">
                <a:latin typeface="LM Roman 12"/>
                <a:ea typeface="LM Roman 12"/>
                <a:cs typeface="LM Roman 12"/>
              </a:rPr>
              <a:t> </a:t>
            </a:r>
            <a:r>
              <a:rPr lang="en-US" sz="1200" dirty="0">
                <a:latin typeface="LM Roman 12"/>
                <a:ea typeface="LM Roman 12"/>
                <a:cs typeface="LM Roman 12"/>
              </a:rPr>
              <a:t>Boundary</a:t>
            </a:r>
            <a:r>
              <a:rPr lang="en-US" sz="1200" spc="-10" dirty="0">
                <a:latin typeface="LM Roman 12"/>
                <a:ea typeface="LM Roman 12"/>
                <a:cs typeface="LM Roman 12"/>
              </a:rPr>
              <a:t> </a:t>
            </a:r>
            <a:r>
              <a:rPr lang="en-US" sz="1200" dirty="0">
                <a:latin typeface="LM Roman 12"/>
                <a:ea typeface="LM Roman 12"/>
                <a:cs typeface="LM Roman 12"/>
              </a:rPr>
              <a:t>Conditions</a:t>
            </a:r>
            <a:r>
              <a:rPr lang="en-US" sz="1200" spc="14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	7</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8790" algn="r"/>
              </a:tabLst>
            </a:pPr>
            <a:r>
              <a:rPr lang="en-US" sz="1200" dirty="0">
                <a:latin typeface="LM Roman 12"/>
                <a:ea typeface="LM Roman 12"/>
                <a:cs typeface="LM Roman 12"/>
              </a:rPr>
              <a:t>4.4	Subsystem</a:t>
            </a:r>
            <a:r>
              <a:rPr lang="en-US" sz="1200" spc="-10" dirty="0">
                <a:latin typeface="LM Roman 12"/>
                <a:ea typeface="LM Roman 12"/>
                <a:cs typeface="LM Roman 12"/>
              </a:rPr>
              <a:t> </a:t>
            </a:r>
            <a:r>
              <a:rPr lang="en-US" sz="1200" dirty="0">
                <a:latin typeface="LM Roman 12"/>
                <a:ea typeface="LM Roman 12"/>
                <a:cs typeface="LM Roman 12"/>
              </a:rPr>
              <a:t>Services</a:t>
            </a:r>
            <a:r>
              <a:rPr lang="en-US" sz="1200" spc="31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7</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7520" algn="r"/>
              </a:tabLst>
            </a:pPr>
            <a:r>
              <a:rPr lang="en-US" sz="1200" dirty="0">
                <a:latin typeface="LM Roman 12"/>
                <a:ea typeface="LM Roman 12"/>
                <a:cs typeface="LM Roman 12"/>
              </a:rPr>
              <a:t>4.5	User</a:t>
            </a:r>
            <a:r>
              <a:rPr lang="en-US" sz="1200" spc="-10" dirty="0">
                <a:latin typeface="LM Roman 12"/>
                <a:ea typeface="LM Roman 12"/>
                <a:cs typeface="LM Roman 12"/>
              </a:rPr>
              <a:t> </a:t>
            </a:r>
            <a:r>
              <a:rPr lang="en-US" sz="1200" dirty="0">
                <a:latin typeface="LM Roman 12"/>
                <a:ea typeface="LM Roman 12"/>
                <a:cs typeface="LM Roman 12"/>
              </a:rPr>
              <a:t>Interface</a:t>
            </a:r>
            <a:r>
              <a:rPr lang="en-US" sz="1200" spc="29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7</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7520" algn="r"/>
              </a:tabLst>
            </a:pPr>
            <a:r>
              <a:rPr lang="en-US" sz="1200" dirty="0">
                <a:latin typeface="LM Roman 12"/>
                <a:ea typeface="LM Roman 12"/>
                <a:cs typeface="LM Roman 12"/>
              </a:rPr>
              <a:t>4.6	</a:t>
            </a:r>
            <a:r>
              <a:rPr lang="en-US" sz="1200" spc="10" dirty="0">
                <a:latin typeface="LM Roman 12"/>
                <a:ea typeface="LM Roman 12"/>
                <a:cs typeface="LM Roman 12"/>
              </a:rPr>
              <a:t>Object</a:t>
            </a:r>
            <a:r>
              <a:rPr lang="en-US" sz="1200" spc="-10" dirty="0">
                <a:latin typeface="LM Roman 12"/>
                <a:ea typeface="LM Roman 12"/>
                <a:cs typeface="LM Roman 12"/>
              </a:rPr>
              <a:t> </a:t>
            </a:r>
            <a:r>
              <a:rPr lang="en-US" sz="1200" dirty="0">
                <a:latin typeface="LM Roman 12"/>
                <a:ea typeface="LM Roman 12"/>
                <a:cs typeface="LM Roman 12"/>
              </a:rPr>
              <a:t>Design</a:t>
            </a:r>
            <a:r>
              <a:rPr lang="en-US" sz="1200" spc="15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	7</a:t>
            </a:r>
            <a:endParaRPr lang="en-US" sz="1100" dirty="0">
              <a:latin typeface="LM Roman 12"/>
              <a:ea typeface="LM Roman 12"/>
              <a:cs typeface="LM Roman 12"/>
            </a:endParaRPr>
          </a:p>
          <a:p>
            <a:pPr marL="228600" marR="0" lvl="0" indent="-228600">
              <a:lnSpc>
                <a:spcPct val="150000"/>
              </a:lnSpc>
              <a:spcBef>
                <a:spcPts val="915"/>
              </a:spcBef>
              <a:spcAft>
                <a:spcPts val="0"/>
              </a:spcAft>
              <a:buSzPts val="1200"/>
              <a:buFont typeface="+mj-lt"/>
              <a:buAutoNum type="arabicPeriod" startAt="5"/>
              <a:tabLst>
                <a:tab pos="294005" algn="l"/>
                <a:tab pos="294640" algn="l"/>
                <a:tab pos="5557520" algn="r"/>
              </a:tabLst>
            </a:pPr>
            <a:r>
              <a:rPr lang="en-US" sz="1200" b="1" spc="-30" dirty="0">
                <a:latin typeface="LM Roman 12"/>
                <a:ea typeface="LM Roman 12"/>
                <a:cs typeface="LM Roman 12"/>
              </a:rPr>
              <a:t>Test</a:t>
            </a:r>
            <a:r>
              <a:rPr lang="en-US" sz="1200" b="1" spc="-10" dirty="0">
                <a:latin typeface="LM Roman 12"/>
                <a:ea typeface="LM Roman 12"/>
                <a:cs typeface="LM Roman 12"/>
              </a:rPr>
              <a:t> </a:t>
            </a:r>
            <a:r>
              <a:rPr lang="en-US" sz="1200" b="1" dirty="0">
                <a:latin typeface="LM Roman 12"/>
                <a:ea typeface="LM Roman 12"/>
                <a:cs typeface="LM Roman 12"/>
              </a:rPr>
              <a:t>Plans	8</a:t>
            </a:r>
            <a:endParaRPr lang="en-US" sz="1100" dirty="0">
              <a:latin typeface="LM Roman 12"/>
              <a:ea typeface="LM Roman 12"/>
              <a:cs typeface="LM Roman 12"/>
            </a:endParaRPr>
          </a:p>
          <a:p>
            <a:pPr marL="742950" marR="0" lvl="1" indent="-285750">
              <a:lnSpc>
                <a:spcPct val="150000"/>
              </a:lnSpc>
              <a:spcBef>
                <a:spcPts val="0"/>
              </a:spcBef>
              <a:spcAft>
                <a:spcPts val="0"/>
              </a:spcAft>
              <a:buSzPts val="1200"/>
              <a:buFont typeface="LM Roman 12"/>
              <a:buAutoNum type="arabicPeriod"/>
              <a:tabLst>
                <a:tab pos="636270" algn="l"/>
                <a:tab pos="636905" algn="l"/>
                <a:tab pos="5558155" algn="r"/>
              </a:tabLst>
            </a:pPr>
            <a:r>
              <a:rPr lang="en-US" sz="1200" spc="-15" dirty="0">
                <a:latin typeface="LM Roman 12"/>
                <a:ea typeface="LM Roman 12"/>
                <a:cs typeface="LM Roman 12"/>
              </a:rPr>
              <a:t>Features</a:t>
            </a:r>
            <a:r>
              <a:rPr lang="en-US" sz="1200" spc="-5" dirty="0">
                <a:latin typeface="LM Roman 12"/>
                <a:ea typeface="LM Roman 12"/>
                <a:cs typeface="LM Roman 12"/>
              </a:rPr>
              <a:t> </a:t>
            </a:r>
            <a:r>
              <a:rPr lang="en-US" sz="1200" dirty="0">
                <a:latin typeface="LM Roman 12"/>
                <a:ea typeface="LM Roman 12"/>
                <a:cs typeface="LM Roman 12"/>
              </a:rPr>
              <a:t>to</a:t>
            </a:r>
            <a:r>
              <a:rPr lang="en-US" sz="1200" spc="-5" dirty="0">
                <a:latin typeface="LM Roman 12"/>
                <a:ea typeface="LM Roman 12"/>
                <a:cs typeface="LM Roman 12"/>
              </a:rPr>
              <a:t> </a:t>
            </a:r>
            <a:r>
              <a:rPr lang="en-US" sz="1200" spc="15" dirty="0">
                <a:latin typeface="LM Roman 12"/>
                <a:ea typeface="LM Roman 12"/>
                <a:cs typeface="LM Roman 12"/>
              </a:rPr>
              <a:t>be</a:t>
            </a:r>
            <a:r>
              <a:rPr lang="en-US" sz="1200" spc="-5" dirty="0">
                <a:latin typeface="LM Roman 12"/>
                <a:ea typeface="LM Roman 12"/>
                <a:cs typeface="LM Roman 12"/>
              </a:rPr>
              <a:t> </a:t>
            </a:r>
            <a:r>
              <a:rPr lang="en-US" sz="1200" dirty="0">
                <a:latin typeface="LM Roman 12"/>
                <a:ea typeface="LM Roman 12"/>
                <a:cs typeface="LM Roman 12"/>
              </a:rPr>
              <a:t>tested</a:t>
            </a:r>
            <a:r>
              <a:rPr lang="en-US" sz="1200" spc="-5" dirty="0">
                <a:latin typeface="LM Roman 12"/>
                <a:ea typeface="LM Roman 12"/>
                <a:cs typeface="LM Roman 12"/>
              </a:rPr>
              <a:t> </a:t>
            </a:r>
            <a:r>
              <a:rPr lang="en-US" sz="1200" i="1" dirty="0">
                <a:latin typeface="Verdana" panose="020B0604030504040204" pitchFamily="34" charset="0"/>
                <a:ea typeface="LM Roman 12"/>
                <a:cs typeface="LM Roman 12"/>
              </a:rPr>
              <a:t>/</a:t>
            </a:r>
            <a:r>
              <a:rPr lang="en-US" sz="1200" i="1" spc="-35" dirty="0">
                <a:latin typeface="Verdana" panose="020B0604030504040204" pitchFamily="34" charset="0"/>
                <a:ea typeface="LM Roman 12"/>
                <a:cs typeface="LM Roman 12"/>
              </a:rPr>
              <a:t> </a:t>
            </a:r>
            <a:r>
              <a:rPr lang="en-US" sz="1200" dirty="0">
                <a:latin typeface="LM Roman 12"/>
                <a:ea typeface="LM Roman 12"/>
                <a:cs typeface="LM Roman 12"/>
              </a:rPr>
              <a:t>not</a:t>
            </a:r>
            <a:r>
              <a:rPr lang="en-US" sz="1200" spc="-5" dirty="0">
                <a:latin typeface="LM Roman 12"/>
                <a:ea typeface="LM Roman 12"/>
                <a:cs typeface="LM Roman 12"/>
              </a:rPr>
              <a:t> </a:t>
            </a:r>
            <a:r>
              <a:rPr lang="en-US" sz="1200" dirty="0">
                <a:latin typeface="LM Roman 12"/>
                <a:ea typeface="LM Roman 12"/>
                <a:cs typeface="LM Roman 12"/>
              </a:rPr>
              <a:t>tested</a:t>
            </a:r>
            <a:r>
              <a:rPr lang="en-US" sz="1200" spc="3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	8</a:t>
            </a:r>
            <a:endParaRPr lang="en-US" sz="1100" dirty="0">
              <a:latin typeface="LM Roman 12"/>
              <a:ea typeface="LM Roman 12"/>
              <a:cs typeface="LM Roman 12"/>
            </a:endParaRPr>
          </a:p>
          <a:p>
            <a:pPr marL="742950" marR="0" lvl="1" indent="-285750">
              <a:lnSpc>
                <a:spcPct val="150000"/>
              </a:lnSpc>
              <a:spcBef>
                <a:spcPts val="0"/>
              </a:spcBef>
              <a:spcAft>
                <a:spcPts val="0"/>
              </a:spcAft>
              <a:buSzPts val="1200"/>
              <a:buFont typeface="LM Roman 12"/>
              <a:buAutoNum type="arabicPeriod"/>
              <a:tabLst>
                <a:tab pos="636270" algn="l"/>
                <a:tab pos="636905" algn="l"/>
                <a:tab pos="4446270" algn="l"/>
                <a:tab pos="5557520" algn="r"/>
              </a:tabLst>
            </a:pPr>
            <a:r>
              <a:rPr lang="en-US" sz="1200" spc="-15" dirty="0">
                <a:latin typeface="LM Roman 12"/>
                <a:ea typeface="LM Roman 12"/>
                <a:cs typeface="LM Roman 12"/>
              </a:rPr>
              <a:t>Testing </a:t>
            </a:r>
            <a:r>
              <a:rPr lang="en-US" sz="1200" dirty="0">
                <a:latin typeface="LM Roman 12"/>
                <a:ea typeface="LM Roman 12"/>
                <a:cs typeface="LM Roman 12"/>
              </a:rPr>
              <a:t>materials ( Hardware </a:t>
            </a:r>
            <a:r>
              <a:rPr lang="en-US" sz="1200" i="1" dirty="0">
                <a:latin typeface="Verdana" panose="020B0604030504040204" pitchFamily="34" charset="0"/>
                <a:ea typeface="LM Roman 12"/>
                <a:cs typeface="LM Roman 12"/>
              </a:rPr>
              <a:t>/ </a:t>
            </a:r>
            <a:r>
              <a:rPr lang="en-US" sz="1200" dirty="0">
                <a:latin typeface="LM Roman 12"/>
                <a:ea typeface="LM Roman 12"/>
                <a:cs typeface="LM Roman 12"/>
              </a:rPr>
              <a:t>Software</a:t>
            </a:r>
            <a:r>
              <a:rPr lang="en-US" sz="1200" spc="-175" dirty="0">
                <a:latin typeface="LM Roman 12"/>
                <a:ea typeface="LM Roman 12"/>
                <a:cs typeface="LM Roman 12"/>
              </a:rPr>
              <a:t> </a:t>
            </a:r>
            <a:r>
              <a:rPr lang="en-US" sz="1200" dirty="0">
                <a:latin typeface="LM Roman 12"/>
                <a:ea typeface="LM Roman 12"/>
                <a:cs typeface="LM Roman 12"/>
              </a:rPr>
              <a:t>Requirements</a:t>
            </a:r>
            <a:r>
              <a:rPr lang="en-US" sz="1200" spc="-25" dirty="0">
                <a:latin typeface="LM Roman 12"/>
                <a:ea typeface="LM Roman 12"/>
                <a:cs typeface="LM Roman 12"/>
              </a:rPr>
              <a:t> </a:t>
            </a:r>
            <a:r>
              <a:rPr lang="en-US" sz="1200" dirty="0">
                <a:latin typeface="LM Roman 12"/>
                <a:ea typeface="LM Roman 12"/>
                <a:cs typeface="LM Roman 12"/>
              </a:rPr>
              <a:t>)	.</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8</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7520" algn="r"/>
              </a:tabLst>
            </a:pPr>
            <a:r>
              <a:rPr lang="en-US" sz="1200" dirty="0">
                <a:latin typeface="LM Roman 12"/>
                <a:ea typeface="LM Roman 12"/>
                <a:cs typeface="LM Roman 12"/>
              </a:rPr>
              <a:t>5.3	</a:t>
            </a:r>
            <a:r>
              <a:rPr lang="en-US" sz="1200" spc="-25" dirty="0">
                <a:latin typeface="LM Roman 12"/>
                <a:ea typeface="LM Roman 12"/>
                <a:cs typeface="LM Roman 12"/>
              </a:rPr>
              <a:t>Test</a:t>
            </a:r>
            <a:r>
              <a:rPr lang="en-US" sz="1200" spc="-5" dirty="0">
                <a:latin typeface="LM Roman 12"/>
                <a:ea typeface="LM Roman 12"/>
                <a:cs typeface="LM Roman 12"/>
              </a:rPr>
              <a:t> </a:t>
            </a:r>
            <a:r>
              <a:rPr lang="en-US" sz="1200" dirty="0">
                <a:latin typeface="LM Roman 12"/>
                <a:ea typeface="LM Roman 12"/>
                <a:cs typeface="LM Roman 12"/>
              </a:rPr>
              <a:t>Cases</a:t>
            </a:r>
            <a:r>
              <a:rPr lang="en-US" sz="1200" spc="16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8</a:t>
            </a:r>
            <a:endParaRPr lang="en-US" sz="1100" dirty="0">
              <a:latin typeface="LM Roman 12"/>
              <a:ea typeface="LM Roman 12"/>
              <a:cs typeface="LM Roman 12"/>
            </a:endParaRPr>
          </a:p>
          <a:p>
            <a:pPr marL="342900" marR="0" lvl="0" indent="-342900">
              <a:lnSpc>
                <a:spcPct val="150000"/>
              </a:lnSpc>
              <a:spcBef>
                <a:spcPts val="915"/>
              </a:spcBef>
              <a:spcAft>
                <a:spcPts val="0"/>
              </a:spcAft>
              <a:buSzPts val="1200"/>
              <a:buFont typeface="+mj-lt"/>
              <a:buAutoNum type="arabicPeriod" startAt="6"/>
              <a:tabLst>
                <a:tab pos="294005" algn="l"/>
                <a:tab pos="294640" algn="l"/>
                <a:tab pos="5558155" algn="r"/>
              </a:tabLst>
            </a:pPr>
            <a:r>
              <a:rPr lang="en-US" sz="1200" b="1" spc="10" dirty="0">
                <a:latin typeface="LM Roman 12"/>
                <a:ea typeface="LM Roman 12"/>
                <a:cs typeface="LM Roman 12"/>
              </a:rPr>
              <a:t>Project</a:t>
            </a:r>
            <a:r>
              <a:rPr lang="en-US" sz="1200" b="1" spc="-10" dirty="0">
                <a:latin typeface="LM Roman 12"/>
                <a:ea typeface="LM Roman 12"/>
                <a:cs typeface="LM Roman 12"/>
              </a:rPr>
              <a:t> </a:t>
            </a:r>
            <a:r>
              <a:rPr lang="en-US" sz="1200" b="1" dirty="0">
                <a:latin typeface="LM Roman 12"/>
                <a:ea typeface="LM Roman 12"/>
                <a:cs typeface="LM Roman 12"/>
              </a:rPr>
              <a:t>Issues	9</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7520" algn="r"/>
              </a:tabLst>
            </a:pPr>
            <a:r>
              <a:rPr lang="en-US" sz="1200" dirty="0">
                <a:latin typeface="LM Roman 12"/>
                <a:ea typeface="LM Roman 12"/>
                <a:cs typeface="LM Roman 12"/>
              </a:rPr>
              <a:t>6.1	Open</a:t>
            </a:r>
            <a:r>
              <a:rPr lang="en-US" sz="1200" spc="-10" dirty="0">
                <a:latin typeface="LM Roman 12"/>
                <a:ea typeface="LM Roman 12"/>
                <a:cs typeface="LM Roman 12"/>
              </a:rPr>
              <a:t> </a:t>
            </a:r>
            <a:r>
              <a:rPr lang="en-US" sz="1200" dirty="0">
                <a:latin typeface="LM Roman 12"/>
                <a:ea typeface="LM Roman 12"/>
                <a:cs typeface="LM Roman 12"/>
              </a:rPr>
              <a:t>Issues </a:t>
            </a:r>
            <a:r>
              <a:rPr lang="en-US" sz="1200" spc="1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	9</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7520" algn="r"/>
              </a:tabLst>
            </a:pPr>
            <a:r>
              <a:rPr lang="en-US" sz="1200" dirty="0">
                <a:latin typeface="LM Roman 12"/>
                <a:ea typeface="LM Roman 12"/>
                <a:cs typeface="LM Roman 12"/>
              </a:rPr>
              <a:t>6.2	Off-the-Shelf</a:t>
            </a:r>
            <a:r>
              <a:rPr lang="en-US" sz="1200" spc="-10" dirty="0">
                <a:latin typeface="LM Roman 12"/>
                <a:ea typeface="LM Roman 12"/>
                <a:cs typeface="LM Roman 12"/>
              </a:rPr>
              <a:t> </a:t>
            </a:r>
            <a:r>
              <a:rPr lang="en-US" sz="1200" dirty="0">
                <a:latin typeface="LM Roman 12"/>
                <a:ea typeface="LM Roman 12"/>
                <a:cs typeface="LM Roman 12"/>
              </a:rPr>
              <a:t>Solutions </a:t>
            </a:r>
            <a:r>
              <a:rPr lang="en-US" sz="1200" spc="8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9</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6885" algn="r"/>
              </a:tabLst>
            </a:pPr>
            <a:r>
              <a:rPr lang="en-US" sz="1200" dirty="0">
                <a:latin typeface="LM Roman 12"/>
                <a:ea typeface="LM Roman 12"/>
                <a:cs typeface="LM Roman 12"/>
              </a:rPr>
              <a:t>6.3	New</a:t>
            </a:r>
            <a:r>
              <a:rPr lang="en-US" sz="1200" spc="-10" dirty="0">
                <a:latin typeface="LM Roman 12"/>
                <a:ea typeface="LM Roman 12"/>
                <a:cs typeface="LM Roman 12"/>
              </a:rPr>
              <a:t> </a:t>
            </a:r>
            <a:r>
              <a:rPr lang="en-US" sz="1200" dirty="0">
                <a:latin typeface="LM Roman 12"/>
                <a:ea typeface="LM Roman 12"/>
                <a:cs typeface="LM Roman 12"/>
              </a:rPr>
              <a:t>Problems</a:t>
            </a:r>
            <a:r>
              <a:rPr lang="en-US" sz="1200" spc="50"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	9</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7520" algn="r"/>
              </a:tabLst>
            </a:pPr>
            <a:r>
              <a:rPr lang="en-US" sz="1200" dirty="0">
                <a:latin typeface="LM Roman 12"/>
                <a:ea typeface="LM Roman 12"/>
                <a:cs typeface="LM Roman 12"/>
              </a:rPr>
              <a:t>6.4	</a:t>
            </a:r>
            <a:r>
              <a:rPr lang="en-US" sz="1200" spc="-20" dirty="0">
                <a:latin typeface="LM Roman 12"/>
                <a:ea typeface="LM Roman 12"/>
                <a:cs typeface="LM Roman 12"/>
              </a:rPr>
              <a:t>Tasks</a:t>
            </a:r>
            <a:r>
              <a:rPr lang="en-US" sz="1200" spc="-4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9</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7520" algn="r"/>
              </a:tabLst>
            </a:pPr>
            <a:r>
              <a:rPr lang="en-US" sz="1200" dirty="0">
                <a:latin typeface="LM Roman 12"/>
                <a:ea typeface="LM Roman 12"/>
                <a:cs typeface="LM Roman 12"/>
              </a:rPr>
              <a:t>6.5	Migration</a:t>
            </a:r>
            <a:r>
              <a:rPr lang="en-US" sz="1200" spc="-10" dirty="0">
                <a:latin typeface="LM Roman 12"/>
                <a:ea typeface="LM Roman 12"/>
                <a:cs typeface="LM Roman 12"/>
              </a:rPr>
              <a:t> </a:t>
            </a:r>
            <a:r>
              <a:rPr lang="en-US" sz="1200" dirty="0">
                <a:latin typeface="LM Roman 12"/>
                <a:ea typeface="LM Roman 12"/>
                <a:cs typeface="LM Roman 12"/>
              </a:rPr>
              <a:t>to</a:t>
            </a:r>
            <a:r>
              <a:rPr lang="en-US" sz="1200" spc="-5" dirty="0">
                <a:latin typeface="LM Roman 12"/>
                <a:ea typeface="LM Roman 12"/>
                <a:cs typeface="LM Roman 12"/>
              </a:rPr>
              <a:t> </a:t>
            </a:r>
            <a:r>
              <a:rPr lang="en-US" sz="1200" dirty="0">
                <a:latin typeface="LM Roman 12"/>
                <a:ea typeface="LM Roman 12"/>
                <a:cs typeface="LM Roman 12"/>
              </a:rPr>
              <a:t>the</a:t>
            </a:r>
            <a:r>
              <a:rPr lang="en-US" sz="1200" spc="-5" dirty="0">
                <a:latin typeface="LM Roman 12"/>
                <a:ea typeface="LM Roman 12"/>
                <a:cs typeface="LM Roman 12"/>
              </a:rPr>
              <a:t> </a:t>
            </a:r>
            <a:r>
              <a:rPr lang="en-US" sz="1200" dirty="0">
                <a:latin typeface="LM Roman 12"/>
                <a:ea typeface="LM Roman 12"/>
                <a:cs typeface="LM Roman 12"/>
              </a:rPr>
              <a:t>new</a:t>
            </a:r>
            <a:r>
              <a:rPr lang="en-US" sz="1200" spc="-5" dirty="0">
                <a:latin typeface="LM Roman 12"/>
                <a:ea typeface="LM Roman 12"/>
                <a:cs typeface="LM Roman 12"/>
              </a:rPr>
              <a:t> </a:t>
            </a:r>
            <a:r>
              <a:rPr lang="en-US" sz="1200" dirty="0">
                <a:latin typeface="LM Roman 12"/>
                <a:ea typeface="LM Roman 12"/>
                <a:cs typeface="LM Roman 12"/>
              </a:rPr>
              <a:t>product </a:t>
            </a:r>
            <a:r>
              <a:rPr lang="en-US" sz="1200" spc="8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	9</a:t>
            </a:r>
            <a:endParaRPr lang="en-US" sz="1100" dirty="0">
              <a:latin typeface="LM Roman 12"/>
              <a:ea typeface="LM Roman 12"/>
              <a:cs typeface="LM Roman 12"/>
            </a:endParaRPr>
          </a:p>
          <a:p>
            <a:pPr marL="294005" marR="0">
              <a:lnSpc>
                <a:spcPct val="150000"/>
              </a:lnSpc>
              <a:spcBef>
                <a:spcPts val="0"/>
              </a:spcBef>
              <a:spcAft>
                <a:spcPts val="0"/>
              </a:spcAft>
              <a:tabLst>
                <a:tab pos="636270" algn="l"/>
                <a:tab pos="5557520" algn="r"/>
              </a:tabLst>
            </a:pPr>
            <a:r>
              <a:rPr lang="en-US" sz="1200" dirty="0">
                <a:latin typeface="LM Roman 12"/>
                <a:ea typeface="LM Roman 12"/>
                <a:cs typeface="LM Roman 12"/>
              </a:rPr>
              <a:t>6.6	Risks</a:t>
            </a:r>
            <a:r>
              <a:rPr lang="en-US" sz="1200" spc="11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a:t>
            </a:r>
            <a:r>
              <a:rPr lang="en-US" sz="1200" spc="200" dirty="0">
                <a:latin typeface="LM Roman 12"/>
                <a:ea typeface="LM Roman 12"/>
                <a:cs typeface="LM Roman 12"/>
              </a:rPr>
              <a:t> </a:t>
            </a:r>
            <a:r>
              <a:rPr lang="en-US" sz="1200" dirty="0">
                <a:latin typeface="LM Roman 12"/>
                <a:ea typeface="LM Roman 12"/>
                <a:cs typeface="LM Roman 12"/>
              </a:rPr>
              <a:t>.</a:t>
            </a:r>
            <a:r>
              <a:rPr lang="en-US" sz="1200" spc="205" dirty="0">
                <a:latin typeface="LM Roman 12"/>
                <a:ea typeface="LM Roman 12"/>
                <a:cs typeface="LM Roman 12"/>
              </a:rPr>
              <a:t> </a:t>
            </a:r>
            <a:r>
              <a:rPr lang="en-US" sz="1200" dirty="0">
                <a:latin typeface="LM Roman 12"/>
                <a:ea typeface="LM Roman 12"/>
                <a:cs typeface="LM Roman 12"/>
              </a:rPr>
              <a:t>.	9</a:t>
            </a:r>
            <a:endParaRPr lang="en-US" sz="1100" dirty="0">
              <a:latin typeface="LM Roman 12"/>
              <a:ea typeface="LM Roman 12"/>
              <a:cs typeface="LM Roman 12"/>
            </a:endParaRPr>
          </a:p>
          <a:p>
            <a:pPr marL="342900" marR="0" lvl="0" indent="-342900">
              <a:lnSpc>
                <a:spcPct val="150000"/>
              </a:lnSpc>
              <a:spcBef>
                <a:spcPts val="915"/>
              </a:spcBef>
              <a:spcAft>
                <a:spcPts val="0"/>
              </a:spcAft>
              <a:buSzPts val="1200"/>
              <a:buFont typeface="+mj-lt"/>
              <a:buAutoNum type="arabicPeriod" startAt="7"/>
              <a:tabLst>
                <a:tab pos="294005" algn="l"/>
                <a:tab pos="294640" algn="l"/>
                <a:tab pos="5557520" algn="r"/>
              </a:tabLst>
            </a:pPr>
            <a:r>
              <a:rPr lang="en-US" sz="1200" b="1" dirty="0">
                <a:latin typeface="LM Roman 12"/>
                <a:ea typeface="LM Roman 12"/>
                <a:cs typeface="LM Roman 12"/>
              </a:rPr>
              <a:t>Latex</a:t>
            </a:r>
            <a:r>
              <a:rPr lang="en-US" sz="1200" b="1" spc="-10" dirty="0">
                <a:latin typeface="LM Roman 12"/>
                <a:ea typeface="LM Roman 12"/>
                <a:cs typeface="LM Roman 12"/>
              </a:rPr>
              <a:t> </a:t>
            </a:r>
            <a:r>
              <a:rPr lang="en-US" sz="1200" b="1" spc="-15" dirty="0">
                <a:latin typeface="LM Roman 12"/>
                <a:ea typeface="LM Roman 12"/>
                <a:cs typeface="LM Roman 12"/>
              </a:rPr>
              <a:t>Tutorial	</a:t>
            </a:r>
            <a:r>
              <a:rPr lang="en-US" sz="1200" b="1" dirty="0">
                <a:latin typeface="LM Roman 12"/>
                <a:ea typeface="LM Roman 12"/>
                <a:cs typeface="LM Roman 12"/>
              </a:rPr>
              <a:t>10</a:t>
            </a:r>
            <a:endParaRPr lang="en-US" dirty="0"/>
          </a:p>
        </p:txBody>
      </p:sp>
      <p:sp>
        <p:nvSpPr>
          <p:cNvPr id="3" name="Rectangle 2"/>
          <p:cNvSpPr/>
          <p:nvPr/>
        </p:nvSpPr>
        <p:spPr>
          <a:xfrm>
            <a:off x="2715722" y="355683"/>
            <a:ext cx="1788118" cy="523220"/>
          </a:xfrm>
          <a:prstGeom prst="rect">
            <a:avLst/>
          </a:prstGeom>
        </p:spPr>
        <p:txBody>
          <a:bodyPr wrap="none">
            <a:spAutoFit/>
          </a:bodyPr>
          <a:lstStyle/>
          <a:p>
            <a:r>
              <a:rPr lang="en-US" sz="2800" b="1" dirty="0" smtClean="0"/>
              <a:t>CONTENTS</a:t>
            </a:r>
            <a:endParaRPr lang="en-US" sz="2800" b="1" dirty="0"/>
          </a:p>
        </p:txBody>
      </p:sp>
      <p:sp>
        <p:nvSpPr>
          <p:cNvPr id="6" name="Slide Number Placeholder 5"/>
          <p:cNvSpPr>
            <a:spLocks noGrp="1"/>
          </p:cNvSpPr>
          <p:nvPr>
            <p:ph type="sldNum" sz="quarter" idx="12"/>
          </p:nvPr>
        </p:nvSpPr>
        <p:spPr/>
        <p:txBody>
          <a:bodyPr/>
          <a:lstStyle/>
          <a:p>
            <a:fld id="{E80D3656-1508-41B5-A37B-20A63C582FD7}" type="slidenum">
              <a:rPr lang="en-US" smtClean="0"/>
              <a:t>9</a:t>
            </a:fld>
            <a:endParaRPr lang="en-US"/>
          </a:p>
        </p:txBody>
      </p:sp>
    </p:spTree>
    <p:extLst>
      <p:ext uri="{BB962C8B-B14F-4D97-AF65-F5344CB8AC3E}">
        <p14:creationId xmlns:p14="http://schemas.microsoft.com/office/powerpoint/2010/main" val="311890735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244</TotalTime>
  <Words>1982</Words>
  <Application>Microsoft Office PowerPoint</Application>
  <PresentationFormat>A4 Paper (210x297 mm)</PresentationFormat>
  <Paragraphs>551</Paragraphs>
  <Slides>56</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56</vt:i4>
      </vt:variant>
    </vt:vector>
  </HeadingPairs>
  <TitlesOfParts>
    <vt:vector size="66" baseType="lpstr">
      <vt:lpstr>Arial</vt:lpstr>
      <vt:lpstr>Britannic Bold</vt:lpstr>
      <vt:lpstr>Calibri</vt:lpstr>
      <vt:lpstr>Calibri Light</vt:lpstr>
      <vt:lpstr>LM Roman 12</vt:lpstr>
      <vt:lpstr>Symbol</vt:lpstr>
      <vt:lpstr>Times New Roman</vt:lpstr>
      <vt:lpstr>Verdana</vt:lpstr>
      <vt:lpstr>Vrinda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Amit Kabi</dc:creator>
  <cp:lastModifiedBy>Amit Kabi</cp:lastModifiedBy>
  <cp:revision>50</cp:revision>
  <dcterms:created xsi:type="dcterms:W3CDTF">2021-03-01T15:08:55Z</dcterms:created>
  <dcterms:modified xsi:type="dcterms:W3CDTF">2021-03-02T09:58:29Z</dcterms:modified>
</cp:coreProperties>
</file>

<file path=docProps/thumbnail.jpeg>
</file>